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5"/>
  </p:notesMasterIdLst>
  <p:handoutMasterIdLst>
    <p:handoutMasterId r:id="rId16"/>
  </p:handoutMasterIdLst>
  <p:sldIdLst>
    <p:sldId id="260" r:id="rId5"/>
    <p:sldId id="267" r:id="rId6"/>
    <p:sldId id="261" r:id="rId7"/>
    <p:sldId id="262" r:id="rId8"/>
    <p:sldId id="263" r:id="rId9"/>
    <p:sldId id="264" r:id="rId10"/>
    <p:sldId id="268" r:id="rId11"/>
    <p:sldId id="269" r:id="rId12"/>
    <p:sldId id="266" r:id="rId13"/>
    <p:sldId id="265" r:id="rId14"/>
  </p:sldIdLst>
  <p:sldSz cx="12192000" cy="6858000"/>
  <p:notesSz cx="6889750" cy="10021888"/>
  <p:defaultTextStyle>
    <a:defPPr rtl="0">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DD0369-8E1F-4414-8EF3-BA4DB3EB4090}" v="31" dt="2023-09-24T09:48:34.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3" autoAdjust="0"/>
    <p:restoredTop sz="84188" autoAdjust="0"/>
  </p:normalViewPr>
  <p:slideViewPr>
    <p:cSldViewPr snapToGrid="0">
      <p:cViewPr varScale="1">
        <p:scale>
          <a:sx n="53" d="100"/>
          <a:sy n="53" d="100"/>
        </p:scale>
        <p:origin x="1176" y="40"/>
      </p:cViewPr>
      <p:guideLst/>
    </p:cSldViewPr>
  </p:slideViewPr>
  <p:notesTextViewPr>
    <p:cViewPr>
      <p:scale>
        <a:sx n="1" d="1"/>
        <a:sy n="1" d="1"/>
      </p:scale>
      <p:origin x="0" y="0"/>
    </p:cViewPr>
  </p:notesTextViewPr>
  <p:notesViewPr>
    <p:cSldViewPr snapToGrid="0">
      <p:cViewPr varScale="1">
        <p:scale>
          <a:sx n="76" d="100"/>
          <a:sy n="76" d="100"/>
        </p:scale>
        <p:origin x="402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4874B8-318B-4D33-BB09-27C248F46957}"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C546286E-22DF-41B3-B8C3-C26F71FE50D5}">
      <dgm:prSet/>
      <dgm:spPr/>
      <dgm:t>
        <a:bodyPr/>
        <a:lstStyle/>
        <a:p>
          <a:r>
            <a:rPr lang="nl-NL" dirty="0"/>
            <a:t>10-31 januari: voorlopig advies</a:t>
          </a:r>
        </a:p>
      </dgm:t>
    </dgm:pt>
    <dgm:pt modelId="{7C2E868F-B2A7-4C0A-B22A-EB1A404CC864}" type="parTrans" cxnId="{B2A567E7-3523-466F-A4C7-CBBF9E09F9DD}">
      <dgm:prSet/>
      <dgm:spPr/>
      <dgm:t>
        <a:bodyPr/>
        <a:lstStyle/>
        <a:p>
          <a:endParaRPr lang="nl-NL"/>
        </a:p>
      </dgm:t>
    </dgm:pt>
    <dgm:pt modelId="{D45C55AF-ECB4-46E3-8827-8974D86FEB7F}" type="sibTrans" cxnId="{B2A567E7-3523-466F-A4C7-CBBF9E09F9DD}">
      <dgm:prSet/>
      <dgm:spPr/>
      <dgm:t>
        <a:bodyPr/>
        <a:lstStyle/>
        <a:p>
          <a:endParaRPr lang="nl-NL"/>
        </a:p>
      </dgm:t>
    </dgm:pt>
    <dgm:pt modelId="{F556B36C-7D8A-425E-95A8-BD0BAFDF4FC3}">
      <dgm:prSet/>
      <dgm:spPr/>
      <dgm:t>
        <a:bodyPr/>
        <a:lstStyle/>
        <a:p>
          <a:r>
            <a:rPr lang="nl-NL" dirty="0"/>
            <a:t>Eerste twee weken februari: doorstroomtoets</a:t>
          </a:r>
        </a:p>
      </dgm:t>
    </dgm:pt>
    <dgm:pt modelId="{DB9FE346-96F9-49FE-B3DA-9C9AF41E3A32}" type="parTrans" cxnId="{F353C9D0-E07D-474B-BC94-6F4E03D149F6}">
      <dgm:prSet/>
      <dgm:spPr/>
      <dgm:t>
        <a:bodyPr/>
        <a:lstStyle/>
        <a:p>
          <a:endParaRPr lang="nl-NL"/>
        </a:p>
      </dgm:t>
    </dgm:pt>
    <dgm:pt modelId="{0379B019-28B4-4E90-BFC0-ED54BECBF819}" type="sibTrans" cxnId="{F353C9D0-E07D-474B-BC94-6F4E03D149F6}">
      <dgm:prSet/>
      <dgm:spPr/>
      <dgm:t>
        <a:bodyPr/>
        <a:lstStyle/>
        <a:p>
          <a:endParaRPr lang="nl-NL"/>
        </a:p>
      </dgm:t>
    </dgm:pt>
    <dgm:pt modelId="{BA756303-DBF6-4C3E-911C-91D823ECB0CE}">
      <dgm:prSet/>
      <dgm:spPr/>
      <dgm:t>
        <a:bodyPr/>
        <a:lstStyle/>
        <a:p>
          <a:r>
            <a:rPr lang="nl-NL" dirty="0"/>
            <a:t>15 maart: uitslag doorstroomtoets</a:t>
          </a:r>
        </a:p>
      </dgm:t>
    </dgm:pt>
    <dgm:pt modelId="{90C12530-A674-45CC-A3EA-11CEA4AEAC4D}" type="parTrans" cxnId="{B9C16583-FA03-4144-B0E5-9CE71DFF269D}">
      <dgm:prSet/>
      <dgm:spPr/>
      <dgm:t>
        <a:bodyPr/>
        <a:lstStyle/>
        <a:p>
          <a:endParaRPr lang="nl-NL"/>
        </a:p>
      </dgm:t>
    </dgm:pt>
    <dgm:pt modelId="{D6C40E8B-88A9-49F2-9283-09CF15AF689C}" type="sibTrans" cxnId="{B9C16583-FA03-4144-B0E5-9CE71DFF269D}">
      <dgm:prSet/>
      <dgm:spPr/>
      <dgm:t>
        <a:bodyPr/>
        <a:lstStyle/>
        <a:p>
          <a:endParaRPr lang="nl-NL"/>
        </a:p>
      </dgm:t>
    </dgm:pt>
    <dgm:pt modelId="{3C058894-F902-48A1-B112-8AB3E77D985F}">
      <dgm:prSet/>
      <dgm:spPr/>
      <dgm:t>
        <a:bodyPr/>
        <a:lstStyle/>
        <a:p>
          <a:r>
            <a:rPr lang="nl-NL" dirty="0"/>
            <a:t>Uiterlijk 24 maart definitief advies</a:t>
          </a:r>
        </a:p>
      </dgm:t>
    </dgm:pt>
    <dgm:pt modelId="{E4EE4EA1-6181-40EA-931F-189C45ED8361}" type="parTrans" cxnId="{2C085752-8E59-4B41-8FE3-4611BF529DA5}">
      <dgm:prSet/>
      <dgm:spPr/>
      <dgm:t>
        <a:bodyPr/>
        <a:lstStyle/>
        <a:p>
          <a:endParaRPr lang="nl-NL"/>
        </a:p>
      </dgm:t>
    </dgm:pt>
    <dgm:pt modelId="{70DF80F6-8519-40C9-9139-52304E52636A}" type="sibTrans" cxnId="{2C085752-8E59-4B41-8FE3-4611BF529DA5}">
      <dgm:prSet/>
      <dgm:spPr/>
      <dgm:t>
        <a:bodyPr/>
        <a:lstStyle/>
        <a:p>
          <a:endParaRPr lang="nl-NL"/>
        </a:p>
      </dgm:t>
    </dgm:pt>
    <dgm:pt modelId="{64BA066A-9AD5-4ABC-828A-F60CCC14C900}">
      <dgm:prSet/>
      <dgm:spPr/>
      <dgm:t>
        <a:bodyPr/>
        <a:lstStyle/>
        <a:p>
          <a:r>
            <a:rPr lang="nl-NL" dirty="0"/>
            <a:t>Aanmelden VO 25 maart t/m 31 maart</a:t>
          </a:r>
        </a:p>
      </dgm:t>
    </dgm:pt>
    <dgm:pt modelId="{24B32CE1-B7F5-418D-9237-93A9B6641A0D}" type="parTrans" cxnId="{1AFFED72-0F24-43A2-8A83-9BB61E45A73A}">
      <dgm:prSet/>
      <dgm:spPr/>
      <dgm:t>
        <a:bodyPr/>
        <a:lstStyle/>
        <a:p>
          <a:endParaRPr lang="nl-NL"/>
        </a:p>
      </dgm:t>
    </dgm:pt>
    <dgm:pt modelId="{5ABD68F5-D841-4B32-8492-250AECBF4362}" type="sibTrans" cxnId="{1AFFED72-0F24-43A2-8A83-9BB61E45A73A}">
      <dgm:prSet/>
      <dgm:spPr/>
      <dgm:t>
        <a:bodyPr/>
        <a:lstStyle/>
        <a:p>
          <a:endParaRPr lang="nl-NL"/>
        </a:p>
      </dgm:t>
    </dgm:pt>
    <dgm:pt modelId="{8D8F88F2-3ED8-498F-B7BA-3BEA693F9C2E}">
      <dgm:prSet/>
      <dgm:spPr/>
      <dgm:t>
        <a:bodyPr/>
        <a:lstStyle/>
        <a:p>
          <a:r>
            <a:rPr lang="nl-NL" dirty="0"/>
            <a:t>Uiterlijke datum afwijzingen VO: 19 april</a:t>
          </a:r>
        </a:p>
      </dgm:t>
    </dgm:pt>
    <dgm:pt modelId="{20AB9667-0667-40C2-83E8-E3E0418B526C}" type="parTrans" cxnId="{233A9F8F-2932-4A42-8CB7-18FF01B71106}">
      <dgm:prSet/>
      <dgm:spPr/>
      <dgm:t>
        <a:bodyPr/>
        <a:lstStyle/>
        <a:p>
          <a:endParaRPr lang="nl-NL"/>
        </a:p>
      </dgm:t>
    </dgm:pt>
    <dgm:pt modelId="{57827138-849F-4F3F-A23A-18C9F51A37A8}" type="sibTrans" cxnId="{233A9F8F-2932-4A42-8CB7-18FF01B71106}">
      <dgm:prSet/>
      <dgm:spPr/>
      <dgm:t>
        <a:bodyPr/>
        <a:lstStyle/>
        <a:p>
          <a:endParaRPr lang="nl-NL"/>
        </a:p>
      </dgm:t>
    </dgm:pt>
    <dgm:pt modelId="{55E7BB09-45D7-402E-AE96-29ABA1249F1E}">
      <dgm:prSet/>
      <dgm:spPr/>
      <dgm:t>
        <a:bodyPr/>
        <a:lstStyle/>
        <a:p>
          <a:r>
            <a:rPr lang="nl-NL" dirty="0"/>
            <a:t>Uitslag loting en plaatsing: 25 april</a:t>
          </a:r>
        </a:p>
      </dgm:t>
    </dgm:pt>
    <dgm:pt modelId="{75D498F5-C0E1-425D-976B-DC0D9B03DF8A}" type="parTrans" cxnId="{EF21A1A4-6443-491F-A069-7A91B609F2BB}">
      <dgm:prSet/>
      <dgm:spPr/>
      <dgm:t>
        <a:bodyPr/>
        <a:lstStyle/>
        <a:p>
          <a:endParaRPr lang="nl-NL"/>
        </a:p>
      </dgm:t>
    </dgm:pt>
    <dgm:pt modelId="{CE88BC9F-D8F8-479B-938C-A43130280445}" type="sibTrans" cxnId="{EF21A1A4-6443-491F-A069-7A91B609F2BB}">
      <dgm:prSet/>
      <dgm:spPr/>
      <dgm:t>
        <a:bodyPr/>
        <a:lstStyle/>
        <a:p>
          <a:endParaRPr lang="nl-NL"/>
        </a:p>
      </dgm:t>
    </dgm:pt>
    <dgm:pt modelId="{CBB85A25-EE08-4B26-B231-EAEEA9A1762D}" type="pres">
      <dgm:prSet presAssocID="{734874B8-318B-4D33-BB09-27C248F46957}" presName="diagram" presStyleCnt="0">
        <dgm:presLayoutVars>
          <dgm:dir/>
          <dgm:resizeHandles val="exact"/>
        </dgm:presLayoutVars>
      </dgm:prSet>
      <dgm:spPr/>
    </dgm:pt>
    <dgm:pt modelId="{132F0F84-4223-427B-B3A0-C8CD54ACC7D0}" type="pres">
      <dgm:prSet presAssocID="{C546286E-22DF-41B3-B8C3-C26F71FE50D5}" presName="node" presStyleLbl="node1" presStyleIdx="0" presStyleCnt="7">
        <dgm:presLayoutVars>
          <dgm:bulletEnabled val="1"/>
        </dgm:presLayoutVars>
      </dgm:prSet>
      <dgm:spPr/>
    </dgm:pt>
    <dgm:pt modelId="{4F349C8A-821E-4070-8774-6AD82035630D}" type="pres">
      <dgm:prSet presAssocID="{D45C55AF-ECB4-46E3-8827-8974D86FEB7F}" presName="sibTrans" presStyleCnt="0"/>
      <dgm:spPr/>
    </dgm:pt>
    <dgm:pt modelId="{259E9FEF-3D76-4C8A-8CCE-468C80FCB637}" type="pres">
      <dgm:prSet presAssocID="{F556B36C-7D8A-425E-95A8-BD0BAFDF4FC3}" presName="node" presStyleLbl="node1" presStyleIdx="1" presStyleCnt="7">
        <dgm:presLayoutVars>
          <dgm:bulletEnabled val="1"/>
        </dgm:presLayoutVars>
      </dgm:prSet>
      <dgm:spPr/>
    </dgm:pt>
    <dgm:pt modelId="{F2841DA1-4CB3-4689-A470-D5740D17E511}" type="pres">
      <dgm:prSet presAssocID="{0379B019-28B4-4E90-BFC0-ED54BECBF819}" presName="sibTrans" presStyleCnt="0"/>
      <dgm:spPr/>
    </dgm:pt>
    <dgm:pt modelId="{8ABF69D8-D71D-490D-9C10-902AC191FE66}" type="pres">
      <dgm:prSet presAssocID="{BA756303-DBF6-4C3E-911C-91D823ECB0CE}" presName="node" presStyleLbl="node1" presStyleIdx="2" presStyleCnt="7">
        <dgm:presLayoutVars>
          <dgm:bulletEnabled val="1"/>
        </dgm:presLayoutVars>
      </dgm:prSet>
      <dgm:spPr/>
    </dgm:pt>
    <dgm:pt modelId="{58280C08-82A4-40BA-914C-1E7ABAAE31EC}" type="pres">
      <dgm:prSet presAssocID="{D6C40E8B-88A9-49F2-9283-09CF15AF689C}" presName="sibTrans" presStyleCnt="0"/>
      <dgm:spPr/>
    </dgm:pt>
    <dgm:pt modelId="{CAF2B479-F0EA-4DA1-A1FC-D605107B4339}" type="pres">
      <dgm:prSet presAssocID="{3C058894-F902-48A1-B112-8AB3E77D985F}" presName="node" presStyleLbl="node1" presStyleIdx="3" presStyleCnt="7">
        <dgm:presLayoutVars>
          <dgm:bulletEnabled val="1"/>
        </dgm:presLayoutVars>
      </dgm:prSet>
      <dgm:spPr/>
    </dgm:pt>
    <dgm:pt modelId="{3BE8B7CE-43B3-4DE3-BFF3-E2059211278A}" type="pres">
      <dgm:prSet presAssocID="{70DF80F6-8519-40C9-9139-52304E52636A}" presName="sibTrans" presStyleCnt="0"/>
      <dgm:spPr/>
    </dgm:pt>
    <dgm:pt modelId="{4E7D273F-C883-40A4-9D23-946547D422D9}" type="pres">
      <dgm:prSet presAssocID="{64BA066A-9AD5-4ABC-828A-F60CCC14C900}" presName="node" presStyleLbl="node1" presStyleIdx="4" presStyleCnt="7">
        <dgm:presLayoutVars>
          <dgm:bulletEnabled val="1"/>
        </dgm:presLayoutVars>
      </dgm:prSet>
      <dgm:spPr/>
    </dgm:pt>
    <dgm:pt modelId="{822771C4-02B3-4711-829F-08E97DE1DC8D}" type="pres">
      <dgm:prSet presAssocID="{5ABD68F5-D841-4B32-8492-250AECBF4362}" presName="sibTrans" presStyleCnt="0"/>
      <dgm:spPr/>
    </dgm:pt>
    <dgm:pt modelId="{5E41B234-41C4-4EB8-B64A-D0DEE44FB9F1}" type="pres">
      <dgm:prSet presAssocID="{8D8F88F2-3ED8-498F-B7BA-3BEA693F9C2E}" presName="node" presStyleLbl="node1" presStyleIdx="5" presStyleCnt="7">
        <dgm:presLayoutVars>
          <dgm:bulletEnabled val="1"/>
        </dgm:presLayoutVars>
      </dgm:prSet>
      <dgm:spPr/>
    </dgm:pt>
    <dgm:pt modelId="{D93E860D-BA7B-4E7B-A3FC-DF4878354F7E}" type="pres">
      <dgm:prSet presAssocID="{57827138-849F-4F3F-A23A-18C9F51A37A8}" presName="sibTrans" presStyleCnt="0"/>
      <dgm:spPr/>
    </dgm:pt>
    <dgm:pt modelId="{0175BA36-30E5-4ADF-B88D-4A502AEED924}" type="pres">
      <dgm:prSet presAssocID="{55E7BB09-45D7-402E-AE96-29ABA1249F1E}" presName="node" presStyleLbl="node1" presStyleIdx="6" presStyleCnt="7">
        <dgm:presLayoutVars>
          <dgm:bulletEnabled val="1"/>
        </dgm:presLayoutVars>
      </dgm:prSet>
      <dgm:spPr/>
    </dgm:pt>
  </dgm:ptLst>
  <dgm:cxnLst>
    <dgm:cxn modelId="{3C461516-FF2C-45E0-97E0-C7BB70302E5A}" type="presOf" srcId="{55E7BB09-45D7-402E-AE96-29ABA1249F1E}" destId="{0175BA36-30E5-4ADF-B88D-4A502AEED924}" srcOrd="0" destOrd="0" presId="urn:microsoft.com/office/officeart/2005/8/layout/default"/>
    <dgm:cxn modelId="{D7F6EF21-FD92-46F1-9025-E4A0F0A5EF49}" type="presOf" srcId="{BA756303-DBF6-4C3E-911C-91D823ECB0CE}" destId="{8ABF69D8-D71D-490D-9C10-902AC191FE66}" srcOrd="0" destOrd="0" presId="urn:microsoft.com/office/officeart/2005/8/layout/default"/>
    <dgm:cxn modelId="{DB7ABD39-53E9-437C-899C-6536FD203211}" type="presOf" srcId="{C546286E-22DF-41B3-B8C3-C26F71FE50D5}" destId="{132F0F84-4223-427B-B3A0-C8CD54ACC7D0}" srcOrd="0" destOrd="0" presId="urn:microsoft.com/office/officeart/2005/8/layout/default"/>
    <dgm:cxn modelId="{2C085752-8E59-4B41-8FE3-4611BF529DA5}" srcId="{734874B8-318B-4D33-BB09-27C248F46957}" destId="{3C058894-F902-48A1-B112-8AB3E77D985F}" srcOrd="3" destOrd="0" parTransId="{E4EE4EA1-6181-40EA-931F-189C45ED8361}" sibTransId="{70DF80F6-8519-40C9-9139-52304E52636A}"/>
    <dgm:cxn modelId="{1AFFED72-0F24-43A2-8A83-9BB61E45A73A}" srcId="{734874B8-318B-4D33-BB09-27C248F46957}" destId="{64BA066A-9AD5-4ABC-828A-F60CCC14C900}" srcOrd="4" destOrd="0" parTransId="{24B32CE1-B7F5-418D-9237-93A9B6641A0D}" sibTransId="{5ABD68F5-D841-4B32-8492-250AECBF4362}"/>
    <dgm:cxn modelId="{18A8AB55-7B07-432E-94B9-D78EC10D57E2}" type="presOf" srcId="{734874B8-318B-4D33-BB09-27C248F46957}" destId="{CBB85A25-EE08-4B26-B231-EAEEA9A1762D}" srcOrd="0" destOrd="0" presId="urn:microsoft.com/office/officeart/2005/8/layout/default"/>
    <dgm:cxn modelId="{B9C16583-FA03-4144-B0E5-9CE71DFF269D}" srcId="{734874B8-318B-4D33-BB09-27C248F46957}" destId="{BA756303-DBF6-4C3E-911C-91D823ECB0CE}" srcOrd="2" destOrd="0" parTransId="{90C12530-A674-45CC-A3EA-11CEA4AEAC4D}" sibTransId="{D6C40E8B-88A9-49F2-9283-09CF15AF689C}"/>
    <dgm:cxn modelId="{233A9F8F-2932-4A42-8CB7-18FF01B71106}" srcId="{734874B8-318B-4D33-BB09-27C248F46957}" destId="{8D8F88F2-3ED8-498F-B7BA-3BEA693F9C2E}" srcOrd="5" destOrd="0" parTransId="{20AB9667-0667-40C2-83E8-E3E0418B526C}" sibTransId="{57827138-849F-4F3F-A23A-18C9F51A37A8}"/>
    <dgm:cxn modelId="{81A0649D-9D6D-454D-92B9-BA7C35A0E3BB}" type="presOf" srcId="{8D8F88F2-3ED8-498F-B7BA-3BEA693F9C2E}" destId="{5E41B234-41C4-4EB8-B64A-D0DEE44FB9F1}" srcOrd="0" destOrd="0" presId="urn:microsoft.com/office/officeart/2005/8/layout/default"/>
    <dgm:cxn modelId="{EF21A1A4-6443-491F-A069-7A91B609F2BB}" srcId="{734874B8-318B-4D33-BB09-27C248F46957}" destId="{55E7BB09-45D7-402E-AE96-29ABA1249F1E}" srcOrd="6" destOrd="0" parTransId="{75D498F5-C0E1-425D-976B-DC0D9B03DF8A}" sibTransId="{CE88BC9F-D8F8-479B-938C-A43130280445}"/>
    <dgm:cxn modelId="{F353C9D0-E07D-474B-BC94-6F4E03D149F6}" srcId="{734874B8-318B-4D33-BB09-27C248F46957}" destId="{F556B36C-7D8A-425E-95A8-BD0BAFDF4FC3}" srcOrd="1" destOrd="0" parTransId="{DB9FE346-96F9-49FE-B3DA-9C9AF41E3A32}" sibTransId="{0379B019-28B4-4E90-BFC0-ED54BECBF819}"/>
    <dgm:cxn modelId="{C65337DD-B364-45E1-9061-BE8BF53E5766}" type="presOf" srcId="{64BA066A-9AD5-4ABC-828A-F60CCC14C900}" destId="{4E7D273F-C883-40A4-9D23-946547D422D9}" srcOrd="0" destOrd="0" presId="urn:microsoft.com/office/officeart/2005/8/layout/default"/>
    <dgm:cxn modelId="{5AB90CE7-B94B-4199-A026-35C5403D3FB4}" type="presOf" srcId="{3C058894-F902-48A1-B112-8AB3E77D985F}" destId="{CAF2B479-F0EA-4DA1-A1FC-D605107B4339}" srcOrd="0" destOrd="0" presId="urn:microsoft.com/office/officeart/2005/8/layout/default"/>
    <dgm:cxn modelId="{B2A567E7-3523-466F-A4C7-CBBF9E09F9DD}" srcId="{734874B8-318B-4D33-BB09-27C248F46957}" destId="{C546286E-22DF-41B3-B8C3-C26F71FE50D5}" srcOrd="0" destOrd="0" parTransId="{7C2E868F-B2A7-4C0A-B22A-EB1A404CC864}" sibTransId="{D45C55AF-ECB4-46E3-8827-8974D86FEB7F}"/>
    <dgm:cxn modelId="{38DE58EC-9107-4574-9519-17A7A5F4E05E}" type="presOf" srcId="{F556B36C-7D8A-425E-95A8-BD0BAFDF4FC3}" destId="{259E9FEF-3D76-4C8A-8CCE-468C80FCB637}" srcOrd="0" destOrd="0" presId="urn:microsoft.com/office/officeart/2005/8/layout/default"/>
    <dgm:cxn modelId="{0F7E9B22-7243-4BB9-9F36-BAC1DE695044}" type="presParOf" srcId="{CBB85A25-EE08-4B26-B231-EAEEA9A1762D}" destId="{132F0F84-4223-427B-B3A0-C8CD54ACC7D0}" srcOrd="0" destOrd="0" presId="urn:microsoft.com/office/officeart/2005/8/layout/default"/>
    <dgm:cxn modelId="{18821F87-14DC-4F71-AF86-3531623BF625}" type="presParOf" srcId="{CBB85A25-EE08-4B26-B231-EAEEA9A1762D}" destId="{4F349C8A-821E-4070-8774-6AD82035630D}" srcOrd="1" destOrd="0" presId="urn:microsoft.com/office/officeart/2005/8/layout/default"/>
    <dgm:cxn modelId="{99E37653-38C9-4297-9CE1-A6DC8826E455}" type="presParOf" srcId="{CBB85A25-EE08-4B26-B231-EAEEA9A1762D}" destId="{259E9FEF-3D76-4C8A-8CCE-468C80FCB637}" srcOrd="2" destOrd="0" presId="urn:microsoft.com/office/officeart/2005/8/layout/default"/>
    <dgm:cxn modelId="{611BA573-5761-4EA0-B8F5-C69F5A877887}" type="presParOf" srcId="{CBB85A25-EE08-4B26-B231-EAEEA9A1762D}" destId="{F2841DA1-4CB3-4689-A470-D5740D17E511}" srcOrd="3" destOrd="0" presId="urn:microsoft.com/office/officeart/2005/8/layout/default"/>
    <dgm:cxn modelId="{D272A063-EE3C-4702-BAD9-FB206EC835C1}" type="presParOf" srcId="{CBB85A25-EE08-4B26-B231-EAEEA9A1762D}" destId="{8ABF69D8-D71D-490D-9C10-902AC191FE66}" srcOrd="4" destOrd="0" presId="urn:microsoft.com/office/officeart/2005/8/layout/default"/>
    <dgm:cxn modelId="{580628CA-24AD-4B02-BB54-4FE3160B6134}" type="presParOf" srcId="{CBB85A25-EE08-4B26-B231-EAEEA9A1762D}" destId="{58280C08-82A4-40BA-914C-1E7ABAAE31EC}" srcOrd="5" destOrd="0" presId="urn:microsoft.com/office/officeart/2005/8/layout/default"/>
    <dgm:cxn modelId="{DB0D2332-D51B-4A25-A412-5699AF6F8F8C}" type="presParOf" srcId="{CBB85A25-EE08-4B26-B231-EAEEA9A1762D}" destId="{CAF2B479-F0EA-4DA1-A1FC-D605107B4339}" srcOrd="6" destOrd="0" presId="urn:microsoft.com/office/officeart/2005/8/layout/default"/>
    <dgm:cxn modelId="{FED4B497-2C28-4977-94CD-E9611EB0B48E}" type="presParOf" srcId="{CBB85A25-EE08-4B26-B231-EAEEA9A1762D}" destId="{3BE8B7CE-43B3-4DE3-BFF3-E2059211278A}" srcOrd="7" destOrd="0" presId="urn:microsoft.com/office/officeart/2005/8/layout/default"/>
    <dgm:cxn modelId="{BA916A73-9BAA-47D0-90A4-2B001EE6E5B5}" type="presParOf" srcId="{CBB85A25-EE08-4B26-B231-EAEEA9A1762D}" destId="{4E7D273F-C883-40A4-9D23-946547D422D9}" srcOrd="8" destOrd="0" presId="urn:microsoft.com/office/officeart/2005/8/layout/default"/>
    <dgm:cxn modelId="{4DB37E02-2EB9-417E-9E4B-54950D837C68}" type="presParOf" srcId="{CBB85A25-EE08-4B26-B231-EAEEA9A1762D}" destId="{822771C4-02B3-4711-829F-08E97DE1DC8D}" srcOrd="9" destOrd="0" presId="urn:microsoft.com/office/officeart/2005/8/layout/default"/>
    <dgm:cxn modelId="{43BAD9C2-1E1C-44F1-90D8-06113A62AEED}" type="presParOf" srcId="{CBB85A25-EE08-4B26-B231-EAEEA9A1762D}" destId="{5E41B234-41C4-4EB8-B64A-D0DEE44FB9F1}" srcOrd="10" destOrd="0" presId="urn:microsoft.com/office/officeart/2005/8/layout/default"/>
    <dgm:cxn modelId="{DE7BDF65-F78A-486E-AED4-B56F730BE667}" type="presParOf" srcId="{CBB85A25-EE08-4B26-B231-EAEEA9A1762D}" destId="{D93E860D-BA7B-4E7B-A3FC-DF4878354F7E}" srcOrd="11" destOrd="0" presId="urn:microsoft.com/office/officeart/2005/8/layout/default"/>
    <dgm:cxn modelId="{E83550AC-5981-4A73-8434-B06E3C393047}" type="presParOf" srcId="{CBB85A25-EE08-4B26-B231-EAEEA9A1762D}" destId="{0175BA36-30E5-4ADF-B88D-4A502AEED924}" srcOrd="1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26B06B-EEC9-4276-A934-49281CD32C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l-NL"/>
        </a:p>
      </dgm:t>
    </dgm:pt>
    <dgm:pt modelId="{BBA46760-E4BF-4A53-91A3-26EC7F33E02C}">
      <dgm:prSet/>
      <dgm:spPr/>
      <dgm:t>
        <a:bodyPr/>
        <a:lstStyle/>
        <a:p>
          <a:r>
            <a:rPr lang="nl-NL" b="0" i="0" dirty="0"/>
            <a:t>Krijgt de leerling een hoger </a:t>
          </a:r>
          <a:r>
            <a:rPr lang="nl-NL" b="0" i="0" dirty="0" err="1"/>
            <a:t>toetsadvies</a:t>
          </a:r>
          <a:r>
            <a:rPr lang="nl-NL" b="0" i="0" dirty="0"/>
            <a:t> dan het voorlopig schooladvies? Dan geeft de school een hoger definitief schooladvies. Alleen als het in het belang van de leerling is, kan de school besluiten het advies niet te verhogen. De school moet motiveren. Dit wordt vastgelegd in het OKR</a:t>
          </a:r>
          <a:endParaRPr lang="nl-NL" dirty="0"/>
        </a:p>
      </dgm:t>
    </dgm:pt>
    <dgm:pt modelId="{289E5980-59DA-4AF7-A41B-AD22DC196E5B}" type="parTrans" cxnId="{B1988249-207C-420B-8A4C-96992282D3EB}">
      <dgm:prSet/>
      <dgm:spPr/>
      <dgm:t>
        <a:bodyPr/>
        <a:lstStyle/>
        <a:p>
          <a:endParaRPr lang="nl-NL"/>
        </a:p>
      </dgm:t>
    </dgm:pt>
    <dgm:pt modelId="{B5C1B5AF-5011-4A67-AE30-A83F9F4427D5}" type="sibTrans" cxnId="{B1988249-207C-420B-8A4C-96992282D3EB}">
      <dgm:prSet/>
      <dgm:spPr/>
      <dgm:t>
        <a:bodyPr/>
        <a:lstStyle/>
        <a:p>
          <a:endParaRPr lang="nl-NL"/>
        </a:p>
      </dgm:t>
    </dgm:pt>
    <dgm:pt modelId="{E76F1D91-05A4-4F3C-A56E-034C96336FB5}" type="pres">
      <dgm:prSet presAssocID="{3926B06B-EEC9-4276-A934-49281CD32C5A}" presName="linear" presStyleCnt="0">
        <dgm:presLayoutVars>
          <dgm:animLvl val="lvl"/>
          <dgm:resizeHandles val="exact"/>
        </dgm:presLayoutVars>
      </dgm:prSet>
      <dgm:spPr/>
    </dgm:pt>
    <dgm:pt modelId="{E328A8E5-BFDE-43FC-BC21-CC7FE52F076C}" type="pres">
      <dgm:prSet presAssocID="{BBA46760-E4BF-4A53-91A3-26EC7F33E02C}" presName="parentText" presStyleLbl="node1" presStyleIdx="0" presStyleCnt="1">
        <dgm:presLayoutVars>
          <dgm:chMax val="0"/>
          <dgm:bulletEnabled val="1"/>
        </dgm:presLayoutVars>
      </dgm:prSet>
      <dgm:spPr/>
    </dgm:pt>
  </dgm:ptLst>
  <dgm:cxnLst>
    <dgm:cxn modelId="{B1988249-207C-420B-8A4C-96992282D3EB}" srcId="{3926B06B-EEC9-4276-A934-49281CD32C5A}" destId="{BBA46760-E4BF-4A53-91A3-26EC7F33E02C}" srcOrd="0" destOrd="0" parTransId="{289E5980-59DA-4AF7-A41B-AD22DC196E5B}" sibTransId="{B5C1B5AF-5011-4A67-AE30-A83F9F4427D5}"/>
    <dgm:cxn modelId="{AC927E8D-183F-4FBE-838C-A955BB083E0A}" type="presOf" srcId="{BBA46760-E4BF-4A53-91A3-26EC7F33E02C}" destId="{E328A8E5-BFDE-43FC-BC21-CC7FE52F076C}" srcOrd="0" destOrd="0" presId="urn:microsoft.com/office/officeart/2005/8/layout/vList2"/>
    <dgm:cxn modelId="{69287EBD-0CDB-4C36-B2C1-C13F19BEF638}" type="presOf" srcId="{3926B06B-EEC9-4276-A934-49281CD32C5A}" destId="{E76F1D91-05A4-4F3C-A56E-034C96336FB5}" srcOrd="0" destOrd="0" presId="urn:microsoft.com/office/officeart/2005/8/layout/vList2"/>
    <dgm:cxn modelId="{851BEA9A-9F19-4219-B8BB-07B57EE86707}" type="presParOf" srcId="{E76F1D91-05A4-4F3C-A56E-034C96336FB5}" destId="{E328A8E5-BFDE-43FC-BC21-CC7FE52F076C}"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D21B7E-F965-4E7C-9290-C728ACF6483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l-NL"/>
        </a:p>
      </dgm:t>
    </dgm:pt>
    <dgm:pt modelId="{7EEB5110-038D-4C80-A198-1DBCB85EAE98}">
      <dgm:prSet phldrT="[Tekst]"/>
      <dgm:spPr/>
      <dgm:t>
        <a:bodyPr/>
        <a:lstStyle/>
        <a:p>
          <a:r>
            <a:rPr lang="nl-NL" dirty="0"/>
            <a:t>De aanmeldweek is vast en je hebt als PO-school alleen tussen uitslag eindtoets (15/3) en geven definitief advies (24/3) tijd voor alle eindgesprekken. Het invullen van </a:t>
          </a:r>
          <a:r>
            <a:rPr lang="nl-NL" dirty="0" err="1"/>
            <a:t>OKR’s</a:t>
          </a:r>
          <a:r>
            <a:rPr lang="nl-NL" dirty="0"/>
            <a:t> kan uiteraard daarvoor al.</a:t>
          </a:r>
        </a:p>
      </dgm:t>
    </dgm:pt>
    <dgm:pt modelId="{21AB0513-C839-44CC-B147-D9BC8C3BA857}" type="parTrans" cxnId="{A27B9D82-BCB0-43FF-B9B1-04ED2D311E34}">
      <dgm:prSet/>
      <dgm:spPr/>
      <dgm:t>
        <a:bodyPr/>
        <a:lstStyle/>
        <a:p>
          <a:endParaRPr lang="nl-NL"/>
        </a:p>
      </dgm:t>
    </dgm:pt>
    <dgm:pt modelId="{32EE2EC8-892D-4263-96EF-3F44717D9107}" type="sibTrans" cxnId="{A27B9D82-BCB0-43FF-B9B1-04ED2D311E34}">
      <dgm:prSet/>
      <dgm:spPr/>
      <dgm:t>
        <a:bodyPr/>
        <a:lstStyle/>
        <a:p>
          <a:endParaRPr lang="nl-NL"/>
        </a:p>
      </dgm:t>
    </dgm:pt>
    <dgm:pt modelId="{360181DF-9F7E-4CDE-B112-84D52C1CB7A9}" type="pres">
      <dgm:prSet presAssocID="{C9D21B7E-F965-4E7C-9290-C728ACF64830}" presName="diagram" presStyleCnt="0">
        <dgm:presLayoutVars>
          <dgm:dir/>
          <dgm:resizeHandles val="exact"/>
        </dgm:presLayoutVars>
      </dgm:prSet>
      <dgm:spPr/>
    </dgm:pt>
    <dgm:pt modelId="{1C546528-DD78-47CE-8BFF-F1F36D9A3802}" type="pres">
      <dgm:prSet presAssocID="{7EEB5110-038D-4C80-A198-1DBCB85EAE98}" presName="node" presStyleLbl="node1" presStyleIdx="0" presStyleCnt="1">
        <dgm:presLayoutVars>
          <dgm:bulletEnabled val="1"/>
        </dgm:presLayoutVars>
      </dgm:prSet>
      <dgm:spPr/>
    </dgm:pt>
  </dgm:ptLst>
  <dgm:cxnLst>
    <dgm:cxn modelId="{A27B9D82-BCB0-43FF-B9B1-04ED2D311E34}" srcId="{C9D21B7E-F965-4E7C-9290-C728ACF64830}" destId="{7EEB5110-038D-4C80-A198-1DBCB85EAE98}" srcOrd="0" destOrd="0" parTransId="{21AB0513-C839-44CC-B147-D9BC8C3BA857}" sibTransId="{32EE2EC8-892D-4263-96EF-3F44717D9107}"/>
    <dgm:cxn modelId="{FD763CA0-18E0-4141-90B8-E084F6CF884B}" type="presOf" srcId="{C9D21B7E-F965-4E7C-9290-C728ACF64830}" destId="{360181DF-9F7E-4CDE-B112-84D52C1CB7A9}" srcOrd="0" destOrd="0" presId="urn:microsoft.com/office/officeart/2005/8/layout/default"/>
    <dgm:cxn modelId="{FB92EBDB-6D87-41D3-B74E-0EBB288F6F8E}" type="presOf" srcId="{7EEB5110-038D-4C80-A198-1DBCB85EAE98}" destId="{1C546528-DD78-47CE-8BFF-F1F36D9A3802}" srcOrd="0" destOrd="0" presId="urn:microsoft.com/office/officeart/2005/8/layout/default"/>
    <dgm:cxn modelId="{B0AC3A3C-3207-4A57-9690-35BBADDAA1A9}" type="presParOf" srcId="{360181DF-9F7E-4CDE-B112-84D52C1CB7A9}" destId="{1C546528-DD78-47CE-8BFF-F1F36D9A3802}"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69E555-A3B3-4B9A-8040-86EF68041E93}"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6A9E1499-76C0-4DD8-874C-2BC1981D4E08}">
      <dgm:prSet/>
      <dgm:spPr/>
      <dgm:t>
        <a:bodyPr/>
        <a:lstStyle/>
        <a:p>
          <a:r>
            <a:rPr lang="nl-NL" dirty="0"/>
            <a:t>Een VO-school mag een leerling pas afwijzen als er een andere school bereid is gevonden om de leerlingen te plaatsen. Het kan dus zijn dat een plaatsingsbesluit uitgesteld wordt. Bij een eventuele loting, loot de leerling niet mee (mogelijke plaatsing kan op basis van hardheidsclausule)</a:t>
          </a:r>
        </a:p>
      </dgm:t>
    </dgm:pt>
    <dgm:pt modelId="{9C5C5C92-7C49-413E-9D0C-4388F471F66B}" type="parTrans" cxnId="{B5E28338-D1AB-4F58-BE6C-24E68B9E2E32}">
      <dgm:prSet/>
      <dgm:spPr/>
      <dgm:t>
        <a:bodyPr/>
        <a:lstStyle/>
        <a:p>
          <a:endParaRPr lang="nl-NL"/>
        </a:p>
      </dgm:t>
    </dgm:pt>
    <dgm:pt modelId="{88441B4D-91DE-4C53-B44D-98A2B7CECF70}" type="sibTrans" cxnId="{B5E28338-D1AB-4F58-BE6C-24E68B9E2E32}">
      <dgm:prSet/>
      <dgm:spPr/>
      <dgm:t>
        <a:bodyPr/>
        <a:lstStyle/>
        <a:p>
          <a:endParaRPr lang="nl-NL"/>
        </a:p>
      </dgm:t>
    </dgm:pt>
    <dgm:pt modelId="{FBB3AADD-10BA-4B5F-B8B2-0D7360DD260C}" type="pres">
      <dgm:prSet presAssocID="{6469E555-A3B3-4B9A-8040-86EF68041E93}" presName="linear" presStyleCnt="0">
        <dgm:presLayoutVars>
          <dgm:animLvl val="lvl"/>
          <dgm:resizeHandles val="exact"/>
        </dgm:presLayoutVars>
      </dgm:prSet>
      <dgm:spPr/>
    </dgm:pt>
    <dgm:pt modelId="{3A4324F9-4DC6-406B-8BAD-58DE3917E76F}" type="pres">
      <dgm:prSet presAssocID="{6A9E1499-76C0-4DD8-874C-2BC1981D4E08}" presName="parentText" presStyleLbl="node1" presStyleIdx="0" presStyleCnt="1" custLinFactNeighborX="224">
        <dgm:presLayoutVars>
          <dgm:chMax val="0"/>
          <dgm:bulletEnabled val="1"/>
        </dgm:presLayoutVars>
      </dgm:prSet>
      <dgm:spPr/>
    </dgm:pt>
  </dgm:ptLst>
  <dgm:cxnLst>
    <dgm:cxn modelId="{294E020D-EB82-42D7-BA4B-93BDD9AFBCA9}" type="presOf" srcId="{6A9E1499-76C0-4DD8-874C-2BC1981D4E08}" destId="{3A4324F9-4DC6-406B-8BAD-58DE3917E76F}" srcOrd="0" destOrd="0" presId="urn:microsoft.com/office/officeart/2005/8/layout/vList2"/>
    <dgm:cxn modelId="{B5E28338-D1AB-4F58-BE6C-24E68B9E2E32}" srcId="{6469E555-A3B3-4B9A-8040-86EF68041E93}" destId="{6A9E1499-76C0-4DD8-874C-2BC1981D4E08}" srcOrd="0" destOrd="0" parTransId="{9C5C5C92-7C49-413E-9D0C-4388F471F66B}" sibTransId="{88441B4D-91DE-4C53-B44D-98A2B7CECF70}"/>
    <dgm:cxn modelId="{20901EBB-B584-4919-AF9E-B22CCE094120}" type="presOf" srcId="{6469E555-A3B3-4B9A-8040-86EF68041E93}" destId="{FBB3AADD-10BA-4B5F-B8B2-0D7360DD260C}" srcOrd="0" destOrd="0" presId="urn:microsoft.com/office/officeart/2005/8/layout/vList2"/>
    <dgm:cxn modelId="{662B46BD-FCFA-444F-AE34-7BEDC9FAFB6F}" type="presParOf" srcId="{FBB3AADD-10BA-4B5F-B8B2-0D7360DD260C}" destId="{3A4324F9-4DC6-406B-8BAD-58DE3917E76F}"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D21B7E-F965-4E7C-9290-C728ACF6483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l-NL"/>
        </a:p>
      </dgm:t>
    </dgm:pt>
    <dgm:pt modelId="{7EEB5110-038D-4C80-A198-1DBCB85EAE98}">
      <dgm:prSet phldrT="[Tekst]"/>
      <dgm:spPr/>
      <dgm:t>
        <a:bodyPr/>
        <a:lstStyle/>
        <a:p>
          <a:r>
            <a:rPr lang="nl-NL" dirty="0"/>
            <a:t>Afspraken in samenwerking met de werkgroep overstap vmbo. Hierin zijn het VO, PO en het samenwerkingsverband vertegenwoordigd.</a:t>
          </a:r>
        </a:p>
      </dgm:t>
    </dgm:pt>
    <dgm:pt modelId="{21AB0513-C839-44CC-B147-D9BC8C3BA857}" type="parTrans" cxnId="{A27B9D82-BCB0-43FF-B9B1-04ED2D311E34}">
      <dgm:prSet/>
      <dgm:spPr/>
      <dgm:t>
        <a:bodyPr/>
        <a:lstStyle/>
        <a:p>
          <a:endParaRPr lang="nl-NL"/>
        </a:p>
      </dgm:t>
    </dgm:pt>
    <dgm:pt modelId="{32EE2EC8-892D-4263-96EF-3F44717D9107}" type="sibTrans" cxnId="{A27B9D82-BCB0-43FF-B9B1-04ED2D311E34}">
      <dgm:prSet/>
      <dgm:spPr/>
      <dgm:t>
        <a:bodyPr/>
        <a:lstStyle/>
        <a:p>
          <a:endParaRPr lang="nl-NL"/>
        </a:p>
      </dgm:t>
    </dgm:pt>
    <dgm:pt modelId="{360181DF-9F7E-4CDE-B112-84D52C1CB7A9}" type="pres">
      <dgm:prSet presAssocID="{C9D21B7E-F965-4E7C-9290-C728ACF64830}" presName="diagram" presStyleCnt="0">
        <dgm:presLayoutVars>
          <dgm:dir/>
          <dgm:resizeHandles val="exact"/>
        </dgm:presLayoutVars>
      </dgm:prSet>
      <dgm:spPr/>
    </dgm:pt>
    <dgm:pt modelId="{1C546528-DD78-47CE-8BFF-F1F36D9A3802}" type="pres">
      <dgm:prSet presAssocID="{7EEB5110-038D-4C80-A198-1DBCB85EAE98}" presName="node" presStyleLbl="node1" presStyleIdx="0" presStyleCnt="1">
        <dgm:presLayoutVars>
          <dgm:bulletEnabled val="1"/>
        </dgm:presLayoutVars>
      </dgm:prSet>
      <dgm:spPr/>
    </dgm:pt>
  </dgm:ptLst>
  <dgm:cxnLst>
    <dgm:cxn modelId="{A27B9D82-BCB0-43FF-B9B1-04ED2D311E34}" srcId="{C9D21B7E-F965-4E7C-9290-C728ACF64830}" destId="{7EEB5110-038D-4C80-A198-1DBCB85EAE98}" srcOrd="0" destOrd="0" parTransId="{21AB0513-C839-44CC-B147-D9BC8C3BA857}" sibTransId="{32EE2EC8-892D-4263-96EF-3F44717D9107}"/>
    <dgm:cxn modelId="{FD763CA0-18E0-4141-90B8-E084F6CF884B}" type="presOf" srcId="{C9D21B7E-F965-4E7C-9290-C728ACF64830}" destId="{360181DF-9F7E-4CDE-B112-84D52C1CB7A9}" srcOrd="0" destOrd="0" presId="urn:microsoft.com/office/officeart/2005/8/layout/default"/>
    <dgm:cxn modelId="{FB92EBDB-6D87-41D3-B74E-0EBB288F6F8E}" type="presOf" srcId="{7EEB5110-038D-4C80-A198-1DBCB85EAE98}" destId="{1C546528-DD78-47CE-8BFF-F1F36D9A3802}" srcOrd="0" destOrd="0" presId="urn:microsoft.com/office/officeart/2005/8/layout/default"/>
    <dgm:cxn modelId="{B0AC3A3C-3207-4A57-9690-35BBADDAA1A9}" type="presParOf" srcId="{360181DF-9F7E-4CDE-B112-84D52C1CB7A9}" destId="{1C546528-DD78-47CE-8BFF-F1F36D9A3802}"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69E555-A3B3-4B9A-8040-86EF68041E93}"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6A9E1499-76C0-4DD8-874C-2BC1981D4E08}">
      <dgm:prSet/>
      <dgm:spPr/>
      <dgm:t>
        <a:bodyPr/>
        <a:lstStyle/>
        <a:p>
          <a:r>
            <a:rPr lang="nl-NL" dirty="0"/>
            <a:t>Leerlingen starten in het VO en schakelen bij meer ondersteuningsbehoefte door naar een van de </a:t>
          </a:r>
          <a:r>
            <a:rPr lang="nl-NL" dirty="0" err="1"/>
            <a:t>opdc’s</a:t>
          </a:r>
          <a:r>
            <a:rPr lang="nl-NL" dirty="0"/>
            <a:t>. Dit om helder te hebben wat er nodig is om succesvol te zijn in het VO en samen passende leerdoelen op te kunnen stellen. </a:t>
          </a:r>
        </a:p>
      </dgm:t>
    </dgm:pt>
    <dgm:pt modelId="{9C5C5C92-7C49-413E-9D0C-4388F471F66B}" type="parTrans" cxnId="{B5E28338-D1AB-4F58-BE6C-24E68B9E2E32}">
      <dgm:prSet/>
      <dgm:spPr/>
      <dgm:t>
        <a:bodyPr/>
        <a:lstStyle/>
        <a:p>
          <a:endParaRPr lang="nl-NL"/>
        </a:p>
      </dgm:t>
    </dgm:pt>
    <dgm:pt modelId="{88441B4D-91DE-4C53-B44D-98A2B7CECF70}" type="sibTrans" cxnId="{B5E28338-D1AB-4F58-BE6C-24E68B9E2E32}">
      <dgm:prSet/>
      <dgm:spPr/>
      <dgm:t>
        <a:bodyPr/>
        <a:lstStyle/>
        <a:p>
          <a:endParaRPr lang="nl-NL"/>
        </a:p>
      </dgm:t>
    </dgm:pt>
    <dgm:pt modelId="{FBB3AADD-10BA-4B5F-B8B2-0D7360DD260C}" type="pres">
      <dgm:prSet presAssocID="{6469E555-A3B3-4B9A-8040-86EF68041E93}" presName="linear" presStyleCnt="0">
        <dgm:presLayoutVars>
          <dgm:animLvl val="lvl"/>
          <dgm:resizeHandles val="exact"/>
        </dgm:presLayoutVars>
      </dgm:prSet>
      <dgm:spPr/>
    </dgm:pt>
    <dgm:pt modelId="{3A4324F9-4DC6-406B-8BAD-58DE3917E76F}" type="pres">
      <dgm:prSet presAssocID="{6A9E1499-76C0-4DD8-874C-2BC1981D4E08}" presName="parentText" presStyleLbl="node1" presStyleIdx="0" presStyleCnt="1" custLinFactNeighborX="224">
        <dgm:presLayoutVars>
          <dgm:chMax val="0"/>
          <dgm:bulletEnabled val="1"/>
        </dgm:presLayoutVars>
      </dgm:prSet>
      <dgm:spPr/>
    </dgm:pt>
  </dgm:ptLst>
  <dgm:cxnLst>
    <dgm:cxn modelId="{294E020D-EB82-42D7-BA4B-93BDD9AFBCA9}" type="presOf" srcId="{6A9E1499-76C0-4DD8-874C-2BC1981D4E08}" destId="{3A4324F9-4DC6-406B-8BAD-58DE3917E76F}" srcOrd="0" destOrd="0" presId="urn:microsoft.com/office/officeart/2005/8/layout/vList2"/>
    <dgm:cxn modelId="{B5E28338-D1AB-4F58-BE6C-24E68B9E2E32}" srcId="{6469E555-A3B3-4B9A-8040-86EF68041E93}" destId="{6A9E1499-76C0-4DD8-874C-2BC1981D4E08}" srcOrd="0" destOrd="0" parTransId="{9C5C5C92-7C49-413E-9D0C-4388F471F66B}" sibTransId="{88441B4D-91DE-4C53-B44D-98A2B7CECF70}"/>
    <dgm:cxn modelId="{20901EBB-B584-4919-AF9E-B22CCE094120}" type="presOf" srcId="{6469E555-A3B3-4B9A-8040-86EF68041E93}" destId="{FBB3AADD-10BA-4B5F-B8B2-0D7360DD260C}" srcOrd="0" destOrd="0" presId="urn:microsoft.com/office/officeart/2005/8/layout/vList2"/>
    <dgm:cxn modelId="{662B46BD-FCFA-444F-AE34-7BEDC9FAFB6F}" type="presParOf" srcId="{FBB3AADD-10BA-4B5F-B8B2-0D7360DD260C}" destId="{3A4324F9-4DC6-406B-8BAD-58DE3917E76F}"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9A094A-5D8B-49B9-9096-B127D3423AF7}" type="doc">
      <dgm:prSet loTypeId="urn:microsoft.com/office/officeart/2016/7/layout/VerticalDownArrowProcess" loCatId="process" qsTypeId="urn:microsoft.com/office/officeart/2005/8/quickstyle/simple5" qsCatId="simple" csTypeId="urn:microsoft.com/office/officeart/2005/8/colors/accent1_2" csCatId="accent1" phldr="1"/>
      <dgm:spPr/>
      <dgm:t>
        <a:bodyPr/>
        <a:lstStyle/>
        <a:p>
          <a:endParaRPr lang="nl-NL"/>
        </a:p>
      </dgm:t>
    </dgm:pt>
    <dgm:pt modelId="{0175D83C-1C3F-408B-B135-AFB6F531AAC6}">
      <dgm:prSet phldrT="[Tekst]"/>
      <dgm:spPr/>
      <dgm:t>
        <a:bodyPr/>
        <a:lstStyle/>
        <a:p>
          <a:r>
            <a:rPr lang="nl-NL" dirty="0"/>
            <a:t>Aanmeldingen</a:t>
          </a:r>
        </a:p>
      </dgm:t>
    </dgm:pt>
    <dgm:pt modelId="{220E0EC9-D22D-47A1-9C1A-AAFA674C04C9}" type="parTrans" cxnId="{6953DCC0-BE3B-4248-96E4-E21AD386437D}">
      <dgm:prSet/>
      <dgm:spPr/>
      <dgm:t>
        <a:bodyPr/>
        <a:lstStyle/>
        <a:p>
          <a:endParaRPr lang="nl-NL"/>
        </a:p>
      </dgm:t>
    </dgm:pt>
    <dgm:pt modelId="{A526BED2-5246-42F9-9979-77784059A989}" type="sibTrans" cxnId="{6953DCC0-BE3B-4248-96E4-E21AD386437D}">
      <dgm:prSet/>
      <dgm:spPr/>
      <dgm:t>
        <a:bodyPr/>
        <a:lstStyle/>
        <a:p>
          <a:endParaRPr lang="nl-NL"/>
        </a:p>
      </dgm:t>
    </dgm:pt>
    <dgm:pt modelId="{E1ADCB3B-E01B-43E3-A576-2658E4C5BCF6}">
      <dgm:prSet phldrT="[Tekst]"/>
      <dgm:spPr/>
      <dgm:t>
        <a:bodyPr/>
        <a:lstStyle/>
        <a:p>
          <a:r>
            <a:rPr lang="nl-NL" dirty="0"/>
            <a:t>Alle leerlingen die zich op tijd aangemeld hebben loten mee in een van de twee categorieën (b/k, k/t) </a:t>
          </a:r>
        </a:p>
      </dgm:t>
    </dgm:pt>
    <dgm:pt modelId="{AF57C7C9-66BA-420A-A628-F1EB51F6D8A0}" type="parTrans" cxnId="{A8C33397-DF17-4DFD-9734-7D186173DAA4}">
      <dgm:prSet/>
      <dgm:spPr/>
      <dgm:t>
        <a:bodyPr/>
        <a:lstStyle/>
        <a:p>
          <a:endParaRPr lang="nl-NL"/>
        </a:p>
      </dgm:t>
    </dgm:pt>
    <dgm:pt modelId="{5CDDAB96-09FE-4E77-98B1-84D2BCA93759}" type="sibTrans" cxnId="{A8C33397-DF17-4DFD-9734-7D186173DAA4}">
      <dgm:prSet/>
      <dgm:spPr/>
      <dgm:t>
        <a:bodyPr/>
        <a:lstStyle/>
        <a:p>
          <a:endParaRPr lang="nl-NL"/>
        </a:p>
      </dgm:t>
    </dgm:pt>
    <dgm:pt modelId="{6A21303C-9515-432A-8971-FB1D0C30DDD5}">
      <dgm:prSet phldrT="[Tekst]"/>
      <dgm:spPr/>
      <dgm:t>
        <a:bodyPr/>
        <a:lstStyle/>
        <a:p>
          <a:r>
            <a:rPr lang="nl-NL" dirty="0"/>
            <a:t>Loting</a:t>
          </a:r>
        </a:p>
      </dgm:t>
    </dgm:pt>
    <dgm:pt modelId="{A54A1768-5995-4188-AA12-BA2AD1FBE741}" type="parTrans" cxnId="{5FBB47C6-68FC-4B4B-B9D8-A7CF8D6239B8}">
      <dgm:prSet/>
      <dgm:spPr/>
      <dgm:t>
        <a:bodyPr/>
        <a:lstStyle/>
        <a:p>
          <a:endParaRPr lang="nl-NL"/>
        </a:p>
      </dgm:t>
    </dgm:pt>
    <dgm:pt modelId="{5A65029D-8189-4F8A-BDF8-CDF9B2873D92}" type="sibTrans" cxnId="{5FBB47C6-68FC-4B4B-B9D8-A7CF8D6239B8}">
      <dgm:prSet/>
      <dgm:spPr/>
      <dgm:t>
        <a:bodyPr/>
        <a:lstStyle/>
        <a:p>
          <a:endParaRPr lang="nl-NL"/>
        </a:p>
      </dgm:t>
    </dgm:pt>
    <dgm:pt modelId="{52CB5FBA-8D26-4690-AA0D-66F9AEC06FB4}">
      <dgm:prSet phldrT="[Tekst]"/>
      <dgm:spPr/>
      <dgm:t>
        <a:bodyPr/>
        <a:lstStyle/>
        <a:p>
          <a:r>
            <a:rPr lang="nl-NL" dirty="0"/>
            <a:t>Loting vindt plaats bij de notaris. Tekort in de ene categorie mag gevuld worden met aantal uit de andere</a:t>
          </a:r>
        </a:p>
      </dgm:t>
    </dgm:pt>
    <dgm:pt modelId="{CC3EE1E7-3198-44AA-8BFE-34B440954FA2}" type="parTrans" cxnId="{E8A8766C-505F-439F-B2DE-6D65348C8AF6}">
      <dgm:prSet/>
      <dgm:spPr/>
      <dgm:t>
        <a:bodyPr/>
        <a:lstStyle/>
        <a:p>
          <a:endParaRPr lang="nl-NL"/>
        </a:p>
      </dgm:t>
    </dgm:pt>
    <dgm:pt modelId="{6C96BBCA-7C86-4AA8-B569-34F1AFA6DA78}" type="sibTrans" cxnId="{E8A8766C-505F-439F-B2DE-6D65348C8AF6}">
      <dgm:prSet/>
      <dgm:spPr/>
      <dgm:t>
        <a:bodyPr/>
        <a:lstStyle/>
        <a:p>
          <a:endParaRPr lang="nl-NL"/>
        </a:p>
      </dgm:t>
    </dgm:pt>
    <dgm:pt modelId="{10DC37B5-0445-458E-BE19-354A59127EEC}">
      <dgm:prSet phldrT="[Tekst]"/>
      <dgm:spPr/>
      <dgm:t>
        <a:bodyPr/>
        <a:lstStyle/>
        <a:p>
          <a:r>
            <a:rPr lang="nl-NL" dirty="0"/>
            <a:t>Plaatsing</a:t>
          </a:r>
        </a:p>
      </dgm:t>
    </dgm:pt>
    <dgm:pt modelId="{D4F6B2E8-BB94-458E-BC3C-9962C0B7C2FB}" type="parTrans" cxnId="{99C32229-D17A-4F38-94EB-2CC6DA6A3EEA}">
      <dgm:prSet/>
      <dgm:spPr/>
      <dgm:t>
        <a:bodyPr/>
        <a:lstStyle/>
        <a:p>
          <a:endParaRPr lang="nl-NL"/>
        </a:p>
      </dgm:t>
    </dgm:pt>
    <dgm:pt modelId="{0981DA2E-EE05-4CA7-B0DD-6727BD728297}" type="sibTrans" cxnId="{99C32229-D17A-4F38-94EB-2CC6DA6A3EEA}">
      <dgm:prSet/>
      <dgm:spPr/>
      <dgm:t>
        <a:bodyPr/>
        <a:lstStyle/>
        <a:p>
          <a:endParaRPr lang="nl-NL"/>
        </a:p>
      </dgm:t>
    </dgm:pt>
    <dgm:pt modelId="{51CEE90B-D9BE-4AE7-8BED-38F31D047F2E}">
      <dgm:prSet phldrT="[Tekst]"/>
      <dgm:spPr/>
      <dgm:t>
        <a:bodyPr/>
        <a:lstStyle/>
        <a:p>
          <a:r>
            <a:rPr lang="nl-NL" dirty="0"/>
            <a:t>Alle leerlingen horen op 25 april op welke van de 3 scholen ze geplaatst zijn. </a:t>
          </a:r>
        </a:p>
      </dgm:t>
    </dgm:pt>
    <dgm:pt modelId="{67D73DFC-B0EC-4C36-8D8F-F4DB879D5CF7}" type="parTrans" cxnId="{48BB66CE-F79D-4C35-B26E-4673AD8642CE}">
      <dgm:prSet/>
      <dgm:spPr/>
      <dgm:t>
        <a:bodyPr/>
        <a:lstStyle/>
        <a:p>
          <a:endParaRPr lang="nl-NL"/>
        </a:p>
      </dgm:t>
    </dgm:pt>
    <dgm:pt modelId="{C4CF1BCA-77C8-47B6-A0A7-22E36FDCC1EA}" type="sibTrans" cxnId="{48BB66CE-F79D-4C35-B26E-4673AD8642CE}">
      <dgm:prSet/>
      <dgm:spPr/>
      <dgm:t>
        <a:bodyPr/>
        <a:lstStyle/>
        <a:p>
          <a:endParaRPr lang="nl-NL"/>
        </a:p>
      </dgm:t>
    </dgm:pt>
    <dgm:pt modelId="{8092CD09-2816-47BE-A6BE-54161EAE7F9F}" type="pres">
      <dgm:prSet presAssocID="{A09A094A-5D8B-49B9-9096-B127D3423AF7}" presName="Name0" presStyleCnt="0">
        <dgm:presLayoutVars>
          <dgm:dir/>
          <dgm:animLvl val="lvl"/>
          <dgm:resizeHandles val="exact"/>
        </dgm:presLayoutVars>
      </dgm:prSet>
      <dgm:spPr/>
    </dgm:pt>
    <dgm:pt modelId="{91560790-5AB9-4DC4-8328-DA7753C932DB}" type="pres">
      <dgm:prSet presAssocID="{10DC37B5-0445-458E-BE19-354A59127EEC}" presName="boxAndChildren" presStyleCnt="0"/>
      <dgm:spPr/>
    </dgm:pt>
    <dgm:pt modelId="{F0E03689-C4D0-4FD4-8D31-49F428A00AD1}" type="pres">
      <dgm:prSet presAssocID="{10DC37B5-0445-458E-BE19-354A59127EEC}" presName="parentTextBox" presStyleLbl="alignNode1" presStyleIdx="0" presStyleCnt="3"/>
      <dgm:spPr/>
    </dgm:pt>
    <dgm:pt modelId="{E87E3FA2-9E1F-4334-B46D-26570F267080}" type="pres">
      <dgm:prSet presAssocID="{10DC37B5-0445-458E-BE19-354A59127EEC}" presName="descendantBox" presStyleLbl="bgAccFollowNode1" presStyleIdx="0" presStyleCnt="3"/>
      <dgm:spPr/>
    </dgm:pt>
    <dgm:pt modelId="{C813F312-9CC8-42A9-A08D-8D61747BD41A}" type="pres">
      <dgm:prSet presAssocID="{5A65029D-8189-4F8A-BDF8-CDF9B2873D92}" presName="sp" presStyleCnt="0"/>
      <dgm:spPr/>
    </dgm:pt>
    <dgm:pt modelId="{DF33A764-8B2E-440E-BB29-667DF1D5FC33}" type="pres">
      <dgm:prSet presAssocID="{6A21303C-9515-432A-8971-FB1D0C30DDD5}" presName="arrowAndChildren" presStyleCnt="0"/>
      <dgm:spPr/>
    </dgm:pt>
    <dgm:pt modelId="{91DBCD3B-C9FD-48BA-BD6B-44E28DD65C81}" type="pres">
      <dgm:prSet presAssocID="{6A21303C-9515-432A-8971-FB1D0C30DDD5}" presName="parentTextArrow" presStyleLbl="node1" presStyleIdx="0" presStyleCnt="0"/>
      <dgm:spPr/>
    </dgm:pt>
    <dgm:pt modelId="{6BCE40E3-12CC-4B2E-870B-A28DE92C027E}" type="pres">
      <dgm:prSet presAssocID="{6A21303C-9515-432A-8971-FB1D0C30DDD5}" presName="arrow" presStyleLbl="alignNode1" presStyleIdx="1" presStyleCnt="3"/>
      <dgm:spPr/>
    </dgm:pt>
    <dgm:pt modelId="{9A55EC18-66DD-46A9-8A15-AD55A5B2C4EB}" type="pres">
      <dgm:prSet presAssocID="{6A21303C-9515-432A-8971-FB1D0C30DDD5}" presName="descendantArrow" presStyleLbl="bgAccFollowNode1" presStyleIdx="1" presStyleCnt="3"/>
      <dgm:spPr/>
    </dgm:pt>
    <dgm:pt modelId="{0A029753-C987-411D-AC06-90A2AD69F45E}" type="pres">
      <dgm:prSet presAssocID="{A526BED2-5246-42F9-9979-77784059A989}" presName="sp" presStyleCnt="0"/>
      <dgm:spPr/>
    </dgm:pt>
    <dgm:pt modelId="{D0565CBD-FF7F-4936-8E14-B8DCD900A166}" type="pres">
      <dgm:prSet presAssocID="{0175D83C-1C3F-408B-B135-AFB6F531AAC6}" presName="arrowAndChildren" presStyleCnt="0"/>
      <dgm:spPr/>
    </dgm:pt>
    <dgm:pt modelId="{AFDB868A-B508-43DD-97CF-A07784D38693}" type="pres">
      <dgm:prSet presAssocID="{0175D83C-1C3F-408B-B135-AFB6F531AAC6}" presName="parentTextArrow" presStyleLbl="node1" presStyleIdx="0" presStyleCnt="0"/>
      <dgm:spPr/>
    </dgm:pt>
    <dgm:pt modelId="{6FC23D03-7A1F-4CDF-A74F-E480437F234A}" type="pres">
      <dgm:prSet presAssocID="{0175D83C-1C3F-408B-B135-AFB6F531AAC6}" presName="arrow" presStyleLbl="alignNode1" presStyleIdx="2" presStyleCnt="3"/>
      <dgm:spPr/>
    </dgm:pt>
    <dgm:pt modelId="{EE2F1617-02A7-4B45-AB97-5FC1A94BFE1F}" type="pres">
      <dgm:prSet presAssocID="{0175D83C-1C3F-408B-B135-AFB6F531AAC6}" presName="descendantArrow" presStyleLbl="bgAccFollowNode1" presStyleIdx="2" presStyleCnt="3"/>
      <dgm:spPr/>
    </dgm:pt>
  </dgm:ptLst>
  <dgm:cxnLst>
    <dgm:cxn modelId="{99C32229-D17A-4F38-94EB-2CC6DA6A3EEA}" srcId="{A09A094A-5D8B-49B9-9096-B127D3423AF7}" destId="{10DC37B5-0445-458E-BE19-354A59127EEC}" srcOrd="2" destOrd="0" parTransId="{D4F6B2E8-BB94-458E-BC3C-9962C0B7C2FB}" sibTransId="{0981DA2E-EE05-4CA7-B0DD-6727BD728297}"/>
    <dgm:cxn modelId="{05884B67-93E6-494F-A1A5-97E216C5A6D3}" type="presOf" srcId="{10DC37B5-0445-458E-BE19-354A59127EEC}" destId="{F0E03689-C4D0-4FD4-8D31-49F428A00AD1}" srcOrd="0" destOrd="0" presId="urn:microsoft.com/office/officeart/2016/7/layout/VerticalDownArrowProcess"/>
    <dgm:cxn modelId="{E8A8766C-505F-439F-B2DE-6D65348C8AF6}" srcId="{6A21303C-9515-432A-8971-FB1D0C30DDD5}" destId="{52CB5FBA-8D26-4690-AA0D-66F9AEC06FB4}" srcOrd="0" destOrd="0" parTransId="{CC3EE1E7-3198-44AA-8BFE-34B440954FA2}" sibTransId="{6C96BBCA-7C86-4AA8-B569-34F1AFA6DA78}"/>
    <dgm:cxn modelId="{D5463053-489A-4212-83C7-8EF2A81FEFE5}" type="presOf" srcId="{A09A094A-5D8B-49B9-9096-B127D3423AF7}" destId="{8092CD09-2816-47BE-A6BE-54161EAE7F9F}" srcOrd="0" destOrd="0" presId="urn:microsoft.com/office/officeart/2016/7/layout/VerticalDownArrowProcess"/>
    <dgm:cxn modelId="{0D36C075-49C7-4A53-AE18-501C20AFC925}" type="presOf" srcId="{51CEE90B-D9BE-4AE7-8BED-38F31D047F2E}" destId="{E87E3FA2-9E1F-4334-B46D-26570F267080}" srcOrd="0" destOrd="0" presId="urn:microsoft.com/office/officeart/2016/7/layout/VerticalDownArrowProcess"/>
    <dgm:cxn modelId="{0A69B981-EB2C-4D8F-A420-090E403FDF2E}" type="presOf" srcId="{52CB5FBA-8D26-4690-AA0D-66F9AEC06FB4}" destId="{9A55EC18-66DD-46A9-8A15-AD55A5B2C4EB}" srcOrd="0" destOrd="0" presId="urn:microsoft.com/office/officeart/2016/7/layout/VerticalDownArrowProcess"/>
    <dgm:cxn modelId="{6D539696-61E6-44F7-ABBD-7F9B0265DF81}" type="presOf" srcId="{0175D83C-1C3F-408B-B135-AFB6F531AAC6}" destId="{AFDB868A-B508-43DD-97CF-A07784D38693}" srcOrd="0" destOrd="0" presId="urn:microsoft.com/office/officeart/2016/7/layout/VerticalDownArrowProcess"/>
    <dgm:cxn modelId="{A8C33397-DF17-4DFD-9734-7D186173DAA4}" srcId="{0175D83C-1C3F-408B-B135-AFB6F531AAC6}" destId="{E1ADCB3B-E01B-43E3-A576-2658E4C5BCF6}" srcOrd="0" destOrd="0" parTransId="{AF57C7C9-66BA-420A-A628-F1EB51F6D8A0}" sibTransId="{5CDDAB96-09FE-4E77-98B1-84D2BCA93759}"/>
    <dgm:cxn modelId="{263EC998-F5BB-4BFC-A093-1B9BE7B2493F}" type="presOf" srcId="{6A21303C-9515-432A-8971-FB1D0C30DDD5}" destId="{91DBCD3B-C9FD-48BA-BD6B-44E28DD65C81}" srcOrd="0" destOrd="0" presId="urn:microsoft.com/office/officeart/2016/7/layout/VerticalDownArrowProcess"/>
    <dgm:cxn modelId="{6B1A0FB5-9479-4457-AB77-415F48D519E9}" type="presOf" srcId="{6A21303C-9515-432A-8971-FB1D0C30DDD5}" destId="{6BCE40E3-12CC-4B2E-870B-A28DE92C027E}" srcOrd="1" destOrd="0" presId="urn:microsoft.com/office/officeart/2016/7/layout/VerticalDownArrowProcess"/>
    <dgm:cxn modelId="{F6F5D0BB-CF0D-4F8B-A153-02136DE3E7A2}" type="presOf" srcId="{0175D83C-1C3F-408B-B135-AFB6F531AAC6}" destId="{6FC23D03-7A1F-4CDF-A74F-E480437F234A}" srcOrd="1" destOrd="0" presId="urn:microsoft.com/office/officeart/2016/7/layout/VerticalDownArrowProcess"/>
    <dgm:cxn modelId="{6953DCC0-BE3B-4248-96E4-E21AD386437D}" srcId="{A09A094A-5D8B-49B9-9096-B127D3423AF7}" destId="{0175D83C-1C3F-408B-B135-AFB6F531AAC6}" srcOrd="0" destOrd="0" parTransId="{220E0EC9-D22D-47A1-9C1A-AAFA674C04C9}" sibTransId="{A526BED2-5246-42F9-9979-77784059A989}"/>
    <dgm:cxn modelId="{5FBB47C6-68FC-4B4B-B9D8-A7CF8D6239B8}" srcId="{A09A094A-5D8B-49B9-9096-B127D3423AF7}" destId="{6A21303C-9515-432A-8971-FB1D0C30DDD5}" srcOrd="1" destOrd="0" parTransId="{A54A1768-5995-4188-AA12-BA2AD1FBE741}" sibTransId="{5A65029D-8189-4F8A-BDF8-CDF9B2873D92}"/>
    <dgm:cxn modelId="{48BB66CE-F79D-4C35-B26E-4673AD8642CE}" srcId="{10DC37B5-0445-458E-BE19-354A59127EEC}" destId="{51CEE90B-D9BE-4AE7-8BED-38F31D047F2E}" srcOrd="0" destOrd="0" parTransId="{67D73DFC-B0EC-4C36-8D8F-F4DB879D5CF7}" sibTransId="{C4CF1BCA-77C8-47B6-A0A7-22E36FDCC1EA}"/>
    <dgm:cxn modelId="{8825DEE2-66CD-49DF-8CF4-BC47A59FC3E7}" type="presOf" srcId="{E1ADCB3B-E01B-43E3-A576-2658E4C5BCF6}" destId="{EE2F1617-02A7-4B45-AB97-5FC1A94BFE1F}" srcOrd="0" destOrd="0" presId="urn:microsoft.com/office/officeart/2016/7/layout/VerticalDownArrowProcess"/>
    <dgm:cxn modelId="{C79F3469-51EF-4394-9C72-26DF48F980F6}" type="presParOf" srcId="{8092CD09-2816-47BE-A6BE-54161EAE7F9F}" destId="{91560790-5AB9-4DC4-8328-DA7753C932DB}" srcOrd="0" destOrd="0" presId="urn:microsoft.com/office/officeart/2016/7/layout/VerticalDownArrowProcess"/>
    <dgm:cxn modelId="{7F5CE082-A0DF-49F2-A5A6-61A87EE82CCF}" type="presParOf" srcId="{91560790-5AB9-4DC4-8328-DA7753C932DB}" destId="{F0E03689-C4D0-4FD4-8D31-49F428A00AD1}" srcOrd="0" destOrd="0" presId="urn:microsoft.com/office/officeart/2016/7/layout/VerticalDownArrowProcess"/>
    <dgm:cxn modelId="{7BF44B98-BFF4-4DD9-BE3F-3C438E6259DA}" type="presParOf" srcId="{91560790-5AB9-4DC4-8328-DA7753C932DB}" destId="{E87E3FA2-9E1F-4334-B46D-26570F267080}" srcOrd="1" destOrd="0" presId="urn:microsoft.com/office/officeart/2016/7/layout/VerticalDownArrowProcess"/>
    <dgm:cxn modelId="{783CEA43-587F-41A2-B55B-7EDAC47285D6}" type="presParOf" srcId="{8092CD09-2816-47BE-A6BE-54161EAE7F9F}" destId="{C813F312-9CC8-42A9-A08D-8D61747BD41A}" srcOrd="1" destOrd="0" presId="urn:microsoft.com/office/officeart/2016/7/layout/VerticalDownArrowProcess"/>
    <dgm:cxn modelId="{B15905AA-FAE1-4880-B428-E2BB5871D71A}" type="presParOf" srcId="{8092CD09-2816-47BE-A6BE-54161EAE7F9F}" destId="{DF33A764-8B2E-440E-BB29-667DF1D5FC33}" srcOrd="2" destOrd="0" presId="urn:microsoft.com/office/officeart/2016/7/layout/VerticalDownArrowProcess"/>
    <dgm:cxn modelId="{909D701B-8A48-4DF6-BE56-30A1038EE3F7}" type="presParOf" srcId="{DF33A764-8B2E-440E-BB29-667DF1D5FC33}" destId="{91DBCD3B-C9FD-48BA-BD6B-44E28DD65C81}" srcOrd="0" destOrd="0" presId="urn:microsoft.com/office/officeart/2016/7/layout/VerticalDownArrowProcess"/>
    <dgm:cxn modelId="{09EE59A8-8E6D-49DD-AC5F-5319F64CBB35}" type="presParOf" srcId="{DF33A764-8B2E-440E-BB29-667DF1D5FC33}" destId="{6BCE40E3-12CC-4B2E-870B-A28DE92C027E}" srcOrd="1" destOrd="0" presId="urn:microsoft.com/office/officeart/2016/7/layout/VerticalDownArrowProcess"/>
    <dgm:cxn modelId="{F1D60783-2C6E-4875-9E77-E57D7F2593FD}" type="presParOf" srcId="{DF33A764-8B2E-440E-BB29-667DF1D5FC33}" destId="{9A55EC18-66DD-46A9-8A15-AD55A5B2C4EB}" srcOrd="2" destOrd="0" presId="urn:microsoft.com/office/officeart/2016/7/layout/VerticalDownArrowProcess"/>
    <dgm:cxn modelId="{B498EFF0-1F0F-4F6B-85F9-9D093CA5959E}" type="presParOf" srcId="{8092CD09-2816-47BE-A6BE-54161EAE7F9F}" destId="{0A029753-C987-411D-AC06-90A2AD69F45E}" srcOrd="3" destOrd="0" presId="urn:microsoft.com/office/officeart/2016/7/layout/VerticalDownArrowProcess"/>
    <dgm:cxn modelId="{F157255C-B153-4AB3-B2B8-5A2D433E7993}" type="presParOf" srcId="{8092CD09-2816-47BE-A6BE-54161EAE7F9F}" destId="{D0565CBD-FF7F-4936-8E14-B8DCD900A166}" srcOrd="4" destOrd="0" presId="urn:microsoft.com/office/officeart/2016/7/layout/VerticalDownArrowProcess"/>
    <dgm:cxn modelId="{C21A5CDE-558B-41BE-A99C-192E911014CC}" type="presParOf" srcId="{D0565CBD-FF7F-4936-8E14-B8DCD900A166}" destId="{AFDB868A-B508-43DD-97CF-A07784D38693}" srcOrd="0" destOrd="0" presId="urn:microsoft.com/office/officeart/2016/7/layout/VerticalDownArrowProcess"/>
    <dgm:cxn modelId="{B37CC057-5EB8-4C1F-ADE2-83E508AA86BC}" type="presParOf" srcId="{D0565CBD-FF7F-4936-8E14-B8DCD900A166}" destId="{6FC23D03-7A1F-4CDF-A74F-E480437F234A}" srcOrd="1" destOrd="0" presId="urn:microsoft.com/office/officeart/2016/7/layout/VerticalDownArrowProcess"/>
    <dgm:cxn modelId="{EE7D66B8-B036-44BB-8BAE-B8EF44402D3B}" type="presParOf" srcId="{D0565CBD-FF7F-4936-8E14-B8DCD900A166}" destId="{EE2F1617-02A7-4B45-AB97-5FC1A94BFE1F}" srcOrd="2" destOrd="0" presId="urn:microsoft.com/office/officeart/2016/7/layout/VerticalDown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F0F84-4223-427B-B3A0-C8CD54ACC7D0}">
      <dsp:nvSpPr>
        <dsp:cNvPr id="0" name=""/>
        <dsp:cNvSpPr/>
      </dsp:nvSpPr>
      <dsp:spPr>
        <a:xfrm>
          <a:off x="2982" y="259257"/>
          <a:ext cx="2365833" cy="1419500"/>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10-31 januari: voorlopig advies</a:t>
          </a:r>
        </a:p>
      </dsp:txBody>
      <dsp:txXfrm>
        <a:off x="2982" y="259257"/>
        <a:ext cx="2365833" cy="1419500"/>
      </dsp:txXfrm>
    </dsp:sp>
    <dsp:sp modelId="{259E9FEF-3D76-4C8A-8CCE-468C80FCB637}">
      <dsp:nvSpPr>
        <dsp:cNvPr id="0" name=""/>
        <dsp:cNvSpPr/>
      </dsp:nvSpPr>
      <dsp:spPr>
        <a:xfrm>
          <a:off x="2605399" y="259257"/>
          <a:ext cx="2365833" cy="1419500"/>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Eerste twee weken februari: doorstroomtoets</a:t>
          </a:r>
        </a:p>
      </dsp:txBody>
      <dsp:txXfrm>
        <a:off x="2605399" y="259257"/>
        <a:ext cx="2365833" cy="1419500"/>
      </dsp:txXfrm>
    </dsp:sp>
    <dsp:sp modelId="{8ABF69D8-D71D-490D-9C10-902AC191FE66}">
      <dsp:nvSpPr>
        <dsp:cNvPr id="0" name=""/>
        <dsp:cNvSpPr/>
      </dsp:nvSpPr>
      <dsp:spPr>
        <a:xfrm>
          <a:off x="5207816" y="259257"/>
          <a:ext cx="2365833" cy="1419500"/>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15 maart: uitslag doorstroomtoets</a:t>
          </a:r>
        </a:p>
      </dsp:txBody>
      <dsp:txXfrm>
        <a:off x="5207816" y="259257"/>
        <a:ext cx="2365833" cy="1419500"/>
      </dsp:txXfrm>
    </dsp:sp>
    <dsp:sp modelId="{CAF2B479-F0EA-4DA1-A1FC-D605107B4339}">
      <dsp:nvSpPr>
        <dsp:cNvPr id="0" name=""/>
        <dsp:cNvSpPr/>
      </dsp:nvSpPr>
      <dsp:spPr>
        <a:xfrm>
          <a:off x="7810233" y="259257"/>
          <a:ext cx="2365833" cy="1419500"/>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Uiterlijk 24 maart definitief advies</a:t>
          </a:r>
        </a:p>
      </dsp:txBody>
      <dsp:txXfrm>
        <a:off x="7810233" y="259257"/>
        <a:ext cx="2365833" cy="1419500"/>
      </dsp:txXfrm>
    </dsp:sp>
    <dsp:sp modelId="{4E7D273F-C883-40A4-9D23-946547D422D9}">
      <dsp:nvSpPr>
        <dsp:cNvPr id="0" name=""/>
        <dsp:cNvSpPr/>
      </dsp:nvSpPr>
      <dsp:spPr>
        <a:xfrm>
          <a:off x="1304190" y="1915341"/>
          <a:ext cx="2365833" cy="1419500"/>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Aanmelden VO 25 maart t/m 31 maart</a:t>
          </a:r>
        </a:p>
      </dsp:txBody>
      <dsp:txXfrm>
        <a:off x="1304190" y="1915341"/>
        <a:ext cx="2365833" cy="1419500"/>
      </dsp:txXfrm>
    </dsp:sp>
    <dsp:sp modelId="{5E41B234-41C4-4EB8-B64A-D0DEE44FB9F1}">
      <dsp:nvSpPr>
        <dsp:cNvPr id="0" name=""/>
        <dsp:cNvSpPr/>
      </dsp:nvSpPr>
      <dsp:spPr>
        <a:xfrm>
          <a:off x="3906608" y="1915341"/>
          <a:ext cx="2365833" cy="1419500"/>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Uiterlijke datum afwijzingen VO: 19 april</a:t>
          </a:r>
        </a:p>
      </dsp:txBody>
      <dsp:txXfrm>
        <a:off x="3906608" y="1915341"/>
        <a:ext cx="2365833" cy="1419500"/>
      </dsp:txXfrm>
    </dsp:sp>
    <dsp:sp modelId="{0175BA36-30E5-4ADF-B88D-4A502AEED924}">
      <dsp:nvSpPr>
        <dsp:cNvPr id="0" name=""/>
        <dsp:cNvSpPr/>
      </dsp:nvSpPr>
      <dsp:spPr>
        <a:xfrm>
          <a:off x="6509025" y="1915341"/>
          <a:ext cx="2365833" cy="1419500"/>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Uitslag loting en plaatsing: 25 april</a:t>
          </a:r>
        </a:p>
      </dsp:txBody>
      <dsp:txXfrm>
        <a:off x="6509025" y="1915341"/>
        <a:ext cx="2365833" cy="1419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8A8E5-BFDE-43FC-BC21-CC7FE52F076C}">
      <dsp:nvSpPr>
        <dsp:cNvPr id="0" name=""/>
        <dsp:cNvSpPr/>
      </dsp:nvSpPr>
      <dsp:spPr>
        <a:xfrm>
          <a:off x="0" y="17842"/>
          <a:ext cx="10056402" cy="343979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nl-NL" sz="3500" b="0" i="0" kern="1200" dirty="0"/>
            <a:t>Krijgt de leerling een hoger </a:t>
          </a:r>
          <a:r>
            <a:rPr lang="nl-NL" sz="3500" b="0" i="0" kern="1200" dirty="0" err="1"/>
            <a:t>toetsadvies</a:t>
          </a:r>
          <a:r>
            <a:rPr lang="nl-NL" sz="3500" b="0" i="0" kern="1200" dirty="0"/>
            <a:t> dan het voorlopig schooladvies? Dan geeft de school een hoger definitief schooladvies. Alleen als het in het belang van de leerling is, kan de school besluiten het advies niet te verhogen. De school moet motiveren. Dit wordt vastgelegd in het OKR</a:t>
          </a:r>
          <a:endParaRPr lang="nl-NL" sz="3500" kern="1200" dirty="0"/>
        </a:p>
      </dsp:txBody>
      <dsp:txXfrm>
        <a:off x="167917" y="185759"/>
        <a:ext cx="9720568" cy="3103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46528-DD78-47CE-8BFF-F1F36D9A3802}">
      <dsp:nvSpPr>
        <dsp:cNvPr id="0" name=""/>
        <dsp:cNvSpPr/>
      </dsp:nvSpPr>
      <dsp:spPr>
        <a:xfrm>
          <a:off x="2097440" y="1799"/>
          <a:ext cx="5984168" cy="3590500"/>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nl-NL" sz="3500" kern="1200" dirty="0"/>
            <a:t>De aanmeldweek is vast en je hebt als PO-school alleen tussen uitslag eindtoets (15/3) en geven definitief advies (24/3) tijd voor alle eindgesprekken. Het invullen van </a:t>
          </a:r>
          <a:r>
            <a:rPr lang="nl-NL" sz="3500" kern="1200" dirty="0" err="1"/>
            <a:t>OKR’s</a:t>
          </a:r>
          <a:r>
            <a:rPr lang="nl-NL" sz="3500" kern="1200" dirty="0"/>
            <a:t> kan uiteraard daarvoor al.</a:t>
          </a:r>
        </a:p>
      </dsp:txBody>
      <dsp:txXfrm>
        <a:off x="2097440" y="1799"/>
        <a:ext cx="5984168" cy="3590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324F9-4DC6-406B-8BAD-58DE3917E76F}">
      <dsp:nvSpPr>
        <dsp:cNvPr id="0" name=""/>
        <dsp:cNvSpPr/>
      </dsp:nvSpPr>
      <dsp:spPr>
        <a:xfrm>
          <a:off x="0" y="28009"/>
          <a:ext cx="10179050" cy="3538080"/>
        </a:xfrm>
        <a:prstGeom prst="roundRect">
          <a:avLst/>
        </a:prstGeom>
        <a:solidFill>
          <a:schemeClr val="accent1">
            <a:shade val="8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NL" sz="3600" kern="1200" dirty="0"/>
            <a:t>Een VO-school mag een leerling pas afwijzen als er een andere school bereid is gevonden om de leerlingen te plaatsen. Het kan dus zijn dat een plaatsingsbesluit uitgesteld wordt. Bij een eventuele loting, loot de leerling niet mee (mogelijke plaatsing kan op basis van hardheidsclausule)</a:t>
          </a:r>
        </a:p>
      </dsp:txBody>
      <dsp:txXfrm>
        <a:off x="172715" y="200724"/>
        <a:ext cx="9833620" cy="31926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46528-DD78-47CE-8BFF-F1F36D9A3802}">
      <dsp:nvSpPr>
        <dsp:cNvPr id="0" name=""/>
        <dsp:cNvSpPr/>
      </dsp:nvSpPr>
      <dsp:spPr>
        <a:xfrm>
          <a:off x="2097440" y="1799"/>
          <a:ext cx="5984168" cy="3590500"/>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nl-NL" sz="4000" kern="1200" dirty="0"/>
            <a:t>Afspraken in samenwerking met de werkgroep overstap vmbo. Hierin zijn het VO, PO en het samenwerkingsverband vertegenwoordigd.</a:t>
          </a:r>
        </a:p>
      </dsp:txBody>
      <dsp:txXfrm>
        <a:off x="2097440" y="1799"/>
        <a:ext cx="5984168" cy="3590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324F9-4DC6-406B-8BAD-58DE3917E76F}">
      <dsp:nvSpPr>
        <dsp:cNvPr id="0" name=""/>
        <dsp:cNvSpPr/>
      </dsp:nvSpPr>
      <dsp:spPr>
        <a:xfrm>
          <a:off x="0" y="240949"/>
          <a:ext cx="10179050" cy="3112200"/>
        </a:xfrm>
        <a:prstGeom prst="roundRect">
          <a:avLst/>
        </a:prstGeom>
        <a:solidFill>
          <a:schemeClr val="accent1">
            <a:shade val="8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nl-NL" sz="3800" kern="1200" dirty="0"/>
            <a:t>Leerlingen starten in het VO en schakelen bij meer ondersteuningsbehoefte door naar een van de </a:t>
          </a:r>
          <a:r>
            <a:rPr lang="nl-NL" sz="3800" kern="1200" dirty="0" err="1"/>
            <a:t>opdc’s</a:t>
          </a:r>
          <a:r>
            <a:rPr lang="nl-NL" sz="3800" kern="1200" dirty="0"/>
            <a:t>. Dit om helder te hebben wat er nodig is om succesvol te zijn in het VO en samen passende leerdoelen op te kunnen stellen. </a:t>
          </a:r>
        </a:p>
      </dsp:txBody>
      <dsp:txXfrm>
        <a:off x="151925" y="392874"/>
        <a:ext cx="9875200" cy="28083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03689-C4D0-4FD4-8D31-49F428A00AD1}">
      <dsp:nvSpPr>
        <dsp:cNvPr id="0" name=""/>
        <dsp:cNvSpPr/>
      </dsp:nvSpPr>
      <dsp:spPr>
        <a:xfrm>
          <a:off x="0" y="2705086"/>
          <a:ext cx="2544580" cy="887869"/>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w="6350" cap="flat" cmpd="sng" algn="in">
          <a:solidFill>
            <a:schemeClr val="accent1">
              <a:hueOff val="0"/>
              <a:satOff val="0"/>
              <a:lumOff val="0"/>
              <a:alphaOff val="0"/>
            </a:schemeClr>
          </a:solidFill>
          <a:prstDash val="solid"/>
        </a:ln>
        <a:effectLst>
          <a:outerShdw blurRad="38100" dist="25400" dir="5400000" algn="ctr" rotWithShape="0">
            <a:srgbClr val="000000">
              <a:alpha val="25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80971" tIns="213360" rIns="180971" bIns="213360" numCol="1" spcCol="1270" anchor="ctr" anchorCtr="0">
          <a:noAutofit/>
        </a:bodyPr>
        <a:lstStyle/>
        <a:p>
          <a:pPr marL="0" lvl="0" indent="0" algn="ctr" defTabSz="1333500">
            <a:lnSpc>
              <a:spcPct val="90000"/>
            </a:lnSpc>
            <a:spcBef>
              <a:spcPct val="0"/>
            </a:spcBef>
            <a:spcAft>
              <a:spcPct val="35000"/>
            </a:spcAft>
            <a:buNone/>
          </a:pPr>
          <a:r>
            <a:rPr lang="nl-NL" sz="3000" kern="1200" dirty="0"/>
            <a:t>Plaatsing</a:t>
          </a:r>
        </a:p>
      </dsp:txBody>
      <dsp:txXfrm>
        <a:off x="0" y="2705086"/>
        <a:ext cx="2544580" cy="887869"/>
      </dsp:txXfrm>
    </dsp:sp>
    <dsp:sp modelId="{E87E3FA2-9E1F-4334-B46D-26570F267080}">
      <dsp:nvSpPr>
        <dsp:cNvPr id="0" name=""/>
        <dsp:cNvSpPr/>
      </dsp:nvSpPr>
      <dsp:spPr>
        <a:xfrm>
          <a:off x="2544580" y="2705086"/>
          <a:ext cx="7633741" cy="887869"/>
        </a:xfrm>
        <a:prstGeom prst="rect">
          <a:avLst/>
        </a:prstGeom>
        <a:solidFill>
          <a:schemeClr val="accent1">
            <a:alpha val="90000"/>
            <a:tint val="40000"/>
            <a:hueOff val="0"/>
            <a:satOff val="0"/>
            <a:lumOff val="0"/>
            <a:alphaOff val="0"/>
          </a:schemeClr>
        </a:solidFill>
        <a:ln w="6350" cap="flat" cmpd="sng" algn="in">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4848" tIns="215900" rIns="154848" bIns="215900" numCol="1" spcCol="1270" anchor="ctr" anchorCtr="0">
          <a:noAutofit/>
        </a:bodyPr>
        <a:lstStyle/>
        <a:p>
          <a:pPr marL="0" lvl="0" indent="0" algn="l" defTabSz="755650">
            <a:lnSpc>
              <a:spcPct val="90000"/>
            </a:lnSpc>
            <a:spcBef>
              <a:spcPct val="0"/>
            </a:spcBef>
            <a:spcAft>
              <a:spcPct val="35000"/>
            </a:spcAft>
            <a:buNone/>
          </a:pPr>
          <a:r>
            <a:rPr lang="nl-NL" sz="1700" kern="1200" dirty="0"/>
            <a:t>Alle leerlingen horen op 25 april op welke van de 3 scholen ze geplaatst zijn. </a:t>
          </a:r>
        </a:p>
      </dsp:txBody>
      <dsp:txXfrm>
        <a:off x="2544580" y="2705086"/>
        <a:ext cx="7633741" cy="887869"/>
      </dsp:txXfrm>
    </dsp:sp>
    <dsp:sp modelId="{6BCE40E3-12CC-4B2E-870B-A28DE92C027E}">
      <dsp:nvSpPr>
        <dsp:cNvPr id="0" name=""/>
        <dsp:cNvSpPr/>
      </dsp:nvSpPr>
      <dsp:spPr>
        <a:xfrm rot="10800000">
          <a:off x="0" y="1352860"/>
          <a:ext cx="2544580" cy="1365543"/>
        </a:xfrm>
        <a:prstGeom prst="upArrowCallout">
          <a:avLst>
            <a:gd name="adj1" fmla="val 5000"/>
            <a:gd name="adj2" fmla="val 10000"/>
            <a:gd name="adj3" fmla="val 15000"/>
            <a:gd name="adj4" fmla="val 64977"/>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w="6350" cap="flat" cmpd="sng" algn="in">
          <a:solidFill>
            <a:schemeClr val="accent1">
              <a:hueOff val="0"/>
              <a:satOff val="0"/>
              <a:lumOff val="0"/>
              <a:alphaOff val="0"/>
            </a:schemeClr>
          </a:solidFill>
          <a:prstDash val="solid"/>
        </a:ln>
        <a:effectLst>
          <a:outerShdw blurRad="38100" dist="25400" dir="5400000" algn="ctr" rotWithShape="0">
            <a:srgbClr val="000000">
              <a:alpha val="25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80971" tIns="213360" rIns="180971" bIns="213360" numCol="1" spcCol="1270" anchor="ctr" anchorCtr="0">
          <a:noAutofit/>
        </a:bodyPr>
        <a:lstStyle/>
        <a:p>
          <a:pPr marL="0" lvl="0" indent="0" algn="ctr" defTabSz="1333500">
            <a:lnSpc>
              <a:spcPct val="90000"/>
            </a:lnSpc>
            <a:spcBef>
              <a:spcPct val="0"/>
            </a:spcBef>
            <a:spcAft>
              <a:spcPct val="35000"/>
            </a:spcAft>
            <a:buNone/>
          </a:pPr>
          <a:r>
            <a:rPr lang="nl-NL" sz="3000" kern="1200" dirty="0"/>
            <a:t>Loting</a:t>
          </a:r>
        </a:p>
      </dsp:txBody>
      <dsp:txXfrm rot="-10800000">
        <a:off x="0" y="1352860"/>
        <a:ext cx="2544580" cy="887603"/>
      </dsp:txXfrm>
    </dsp:sp>
    <dsp:sp modelId="{9A55EC18-66DD-46A9-8A15-AD55A5B2C4EB}">
      <dsp:nvSpPr>
        <dsp:cNvPr id="0" name=""/>
        <dsp:cNvSpPr/>
      </dsp:nvSpPr>
      <dsp:spPr>
        <a:xfrm>
          <a:off x="2544580" y="1352860"/>
          <a:ext cx="7633741" cy="887603"/>
        </a:xfrm>
        <a:prstGeom prst="rect">
          <a:avLst/>
        </a:prstGeom>
        <a:solidFill>
          <a:schemeClr val="accent1">
            <a:alpha val="90000"/>
            <a:tint val="40000"/>
            <a:hueOff val="0"/>
            <a:satOff val="0"/>
            <a:lumOff val="0"/>
            <a:alphaOff val="0"/>
          </a:schemeClr>
        </a:solidFill>
        <a:ln w="6350" cap="flat" cmpd="sng" algn="in">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4848" tIns="215900" rIns="154848" bIns="215900" numCol="1" spcCol="1270" anchor="ctr" anchorCtr="0">
          <a:noAutofit/>
        </a:bodyPr>
        <a:lstStyle/>
        <a:p>
          <a:pPr marL="0" lvl="0" indent="0" algn="l" defTabSz="755650">
            <a:lnSpc>
              <a:spcPct val="90000"/>
            </a:lnSpc>
            <a:spcBef>
              <a:spcPct val="0"/>
            </a:spcBef>
            <a:spcAft>
              <a:spcPct val="35000"/>
            </a:spcAft>
            <a:buNone/>
          </a:pPr>
          <a:r>
            <a:rPr lang="nl-NL" sz="1700" kern="1200" dirty="0"/>
            <a:t>Loting vindt plaats bij de notaris. Tekort in de ene categorie mag gevuld worden met aantal uit de andere</a:t>
          </a:r>
        </a:p>
      </dsp:txBody>
      <dsp:txXfrm>
        <a:off x="2544580" y="1352860"/>
        <a:ext cx="7633741" cy="887603"/>
      </dsp:txXfrm>
    </dsp:sp>
    <dsp:sp modelId="{6FC23D03-7A1F-4CDF-A74F-E480437F234A}">
      <dsp:nvSpPr>
        <dsp:cNvPr id="0" name=""/>
        <dsp:cNvSpPr/>
      </dsp:nvSpPr>
      <dsp:spPr>
        <a:xfrm rot="10800000">
          <a:off x="0" y="635"/>
          <a:ext cx="2544580" cy="1365543"/>
        </a:xfrm>
        <a:prstGeom prst="upArrowCallout">
          <a:avLst>
            <a:gd name="adj1" fmla="val 5000"/>
            <a:gd name="adj2" fmla="val 10000"/>
            <a:gd name="adj3" fmla="val 15000"/>
            <a:gd name="adj4" fmla="val 64977"/>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w="6350" cap="flat" cmpd="sng" algn="in">
          <a:solidFill>
            <a:schemeClr val="accent1">
              <a:hueOff val="0"/>
              <a:satOff val="0"/>
              <a:lumOff val="0"/>
              <a:alphaOff val="0"/>
            </a:schemeClr>
          </a:solidFill>
          <a:prstDash val="solid"/>
        </a:ln>
        <a:effectLst>
          <a:outerShdw blurRad="38100" dist="25400" dir="5400000" algn="ctr" rotWithShape="0">
            <a:srgbClr val="000000">
              <a:alpha val="25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80971" tIns="213360" rIns="180971" bIns="213360" numCol="1" spcCol="1270" anchor="ctr" anchorCtr="0">
          <a:noAutofit/>
        </a:bodyPr>
        <a:lstStyle/>
        <a:p>
          <a:pPr marL="0" lvl="0" indent="0" algn="ctr" defTabSz="1333500">
            <a:lnSpc>
              <a:spcPct val="90000"/>
            </a:lnSpc>
            <a:spcBef>
              <a:spcPct val="0"/>
            </a:spcBef>
            <a:spcAft>
              <a:spcPct val="35000"/>
            </a:spcAft>
            <a:buNone/>
          </a:pPr>
          <a:r>
            <a:rPr lang="nl-NL" sz="3000" kern="1200" dirty="0"/>
            <a:t>Aanmeldingen</a:t>
          </a:r>
        </a:p>
      </dsp:txBody>
      <dsp:txXfrm rot="-10800000">
        <a:off x="0" y="635"/>
        <a:ext cx="2544580" cy="887603"/>
      </dsp:txXfrm>
    </dsp:sp>
    <dsp:sp modelId="{EE2F1617-02A7-4B45-AB97-5FC1A94BFE1F}">
      <dsp:nvSpPr>
        <dsp:cNvPr id="0" name=""/>
        <dsp:cNvSpPr/>
      </dsp:nvSpPr>
      <dsp:spPr>
        <a:xfrm>
          <a:off x="2544580" y="635"/>
          <a:ext cx="7633741" cy="887603"/>
        </a:xfrm>
        <a:prstGeom prst="rect">
          <a:avLst/>
        </a:prstGeom>
        <a:solidFill>
          <a:schemeClr val="accent1">
            <a:alpha val="90000"/>
            <a:tint val="40000"/>
            <a:hueOff val="0"/>
            <a:satOff val="0"/>
            <a:lumOff val="0"/>
            <a:alphaOff val="0"/>
          </a:schemeClr>
        </a:solidFill>
        <a:ln w="6350" cap="flat" cmpd="sng" algn="in">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4848" tIns="215900" rIns="154848" bIns="215900" numCol="1" spcCol="1270" anchor="ctr" anchorCtr="0">
          <a:noAutofit/>
        </a:bodyPr>
        <a:lstStyle/>
        <a:p>
          <a:pPr marL="0" lvl="0" indent="0" algn="l" defTabSz="755650">
            <a:lnSpc>
              <a:spcPct val="90000"/>
            </a:lnSpc>
            <a:spcBef>
              <a:spcPct val="0"/>
            </a:spcBef>
            <a:spcAft>
              <a:spcPct val="35000"/>
            </a:spcAft>
            <a:buNone/>
          </a:pPr>
          <a:r>
            <a:rPr lang="nl-NL" sz="1700" kern="1200" dirty="0"/>
            <a:t>Alle leerlingen die zich op tijd aangemeld hebben loten mee in een van de twee categorieën (b/k, k/t) </a:t>
          </a:r>
        </a:p>
      </dsp:txBody>
      <dsp:txXfrm>
        <a:off x="2544580" y="635"/>
        <a:ext cx="7633741" cy="88760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204FAF4-3A3B-41B7-BD54-744104EEBC10}"/>
              </a:ext>
            </a:extLst>
          </p:cNvPr>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nl-NL"/>
          </a:p>
        </p:txBody>
      </p:sp>
      <p:sp>
        <p:nvSpPr>
          <p:cNvPr id="3" name="Tijdelijke aanduiding voor datum 2">
            <a:extLst>
              <a:ext uri="{FF2B5EF4-FFF2-40B4-BE49-F238E27FC236}">
                <a16:creationId xmlns:a16="http://schemas.microsoft.com/office/drawing/2014/main" id="{D45F6F60-BF8F-40A0-94F3-C9B9099A72E2}"/>
              </a:ext>
            </a:extLst>
          </p:cNvPr>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305CFF61-6F3F-4079-B2FA-2C29DC163BAD}" type="datetime1">
              <a:rPr lang="nl-NL" smtClean="0"/>
              <a:t>24-9-2023</a:t>
            </a:fld>
            <a:endParaRPr lang="nl-NL" dirty="0"/>
          </a:p>
        </p:txBody>
      </p:sp>
      <p:sp>
        <p:nvSpPr>
          <p:cNvPr id="4" name="Tijdelijke aanduiding voor voettekst 3">
            <a:extLst>
              <a:ext uri="{FF2B5EF4-FFF2-40B4-BE49-F238E27FC236}">
                <a16:creationId xmlns:a16="http://schemas.microsoft.com/office/drawing/2014/main" id="{6FB2416F-3263-403D-8469-117F2112CBBD}"/>
              </a:ext>
            </a:extLst>
          </p:cNvPr>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nl-NL"/>
          </a:p>
        </p:txBody>
      </p:sp>
      <p:sp>
        <p:nvSpPr>
          <p:cNvPr id="5" name="Tijdelijke aanduiding voor dianummer 4">
            <a:extLst>
              <a:ext uri="{FF2B5EF4-FFF2-40B4-BE49-F238E27FC236}">
                <a16:creationId xmlns:a16="http://schemas.microsoft.com/office/drawing/2014/main" id="{592A696B-1F0F-4BDD-BAEB-823F6DA3D57D}"/>
              </a:ext>
            </a:extLst>
          </p:cNvPr>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C7A47EE7-4C78-4450-A796-A4C59704240B}" type="slidenum">
              <a:rPr lang="nl-NL" smtClean="0"/>
              <a:t>‹nr.›</a:t>
            </a:fld>
            <a:endParaRPr lang="nl-NL"/>
          </a:p>
        </p:txBody>
      </p:sp>
    </p:spTree>
    <p:extLst>
      <p:ext uri="{BB962C8B-B14F-4D97-AF65-F5344CB8AC3E}">
        <p14:creationId xmlns:p14="http://schemas.microsoft.com/office/powerpoint/2010/main" val="3494712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nl-NL" noProof="0"/>
          </a:p>
        </p:txBody>
      </p:sp>
      <p:sp>
        <p:nvSpPr>
          <p:cNvPr id="3" name="Tijdelijke aanduiding voor datum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7A552F46-7295-4E29-BE42-637F201F5A25}" type="datetime1">
              <a:rPr lang="nl-NL" smtClean="0"/>
              <a:pPr/>
              <a:t>24-9-2023</a:t>
            </a:fld>
            <a:endParaRPr lang="nl-NL" dirty="0"/>
          </a:p>
        </p:txBody>
      </p:sp>
      <p:sp>
        <p:nvSpPr>
          <p:cNvPr id="4" name="Tijdelijke aanduiding voor dia-afbeelding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nl-NL" noProof="0"/>
          </a:p>
        </p:txBody>
      </p:sp>
      <p:sp>
        <p:nvSpPr>
          <p:cNvPr id="5" name="Tijdelijke aanduiding voor notities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nl-NL" noProof="0" dirty="0"/>
              <a:t>Tekststijlen van het model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6" name="Tijdelijke aanduiding voor voettekst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nl-NL" noProof="0"/>
          </a:p>
        </p:txBody>
      </p:sp>
      <p:sp>
        <p:nvSpPr>
          <p:cNvPr id="7" name="Tijdelijke aanduiding voor dianumm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016B7A7D-0579-4E8C-9A05-78987E02F882}" type="slidenum">
              <a:rPr lang="nl-NL" noProof="0" smtClean="0"/>
              <a:t>‹nr.›</a:t>
            </a:fld>
            <a:endParaRPr lang="nl-NL" noProof="0"/>
          </a:p>
        </p:txBody>
      </p:sp>
    </p:spTree>
    <p:extLst>
      <p:ext uri="{BB962C8B-B14F-4D97-AF65-F5344CB8AC3E}">
        <p14:creationId xmlns:p14="http://schemas.microsoft.com/office/powerpoint/2010/main" val="1614072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16B7A7D-0579-4E8C-9A05-78987E02F882}" type="slidenum">
              <a:rPr lang="nl-NL" noProof="0" smtClean="0"/>
              <a:t>1</a:t>
            </a:fld>
            <a:endParaRPr lang="nl-NL" noProof="0"/>
          </a:p>
        </p:txBody>
      </p:sp>
    </p:spTree>
    <p:extLst>
      <p:ext uri="{BB962C8B-B14F-4D97-AF65-F5344CB8AC3E}">
        <p14:creationId xmlns:p14="http://schemas.microsoft.com/office/powerpoint/2010/main" val="2757799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Afgelopen jaar werd er alleen geloot indien nodig bij basis en kader. Gezien de grote verschuivingen naar kader en kader tl is er besloten om voor alle leerlingen een quotum van beschikbare plekken aan te geven. Scholen mogen wel bij een tekort aan aanmeldingen in de ene groep het aanvullen met een overschot in de andere groep. Bijvoorbeeld. Een school heeft 100 plekken; 65 voor basis-kader en 35 voor </a:t>
            </a:r>
            <a:r>
              <a:rPr lang="nl-NL"/>
              <a:t>kader- gl/tl</a:t>
            </a:r>
            <a:r>
              <a:rPr lang="nl-NL" dirty="0"/>
              <a:t>. De school krijgt 50 aanmeldingen in beide categorieën. De school hoeft dan niet te loten en plaatst alle leerlingen. Het mag echter ook dat een school wél de maximalen per categorie aanhoudt en hier eventueel leerlingen plaatst die ergens anders uitgeloot zijn. </a:t>
            </a:r>
          </a:p>
        </p:txBody>
      </p:sp>
      <p:sp>
        <p:nvSpPr>
          <p:cNvPr id="4" name="Tijdelijke aanduiding voor dianummer 3"/>
          <p:cNvSpPr>
            <a:spLocks noGrp="1"/>
          </p:cNvSpPr>
          <p:nvPr>
            <p:ph type="sldNum" sz="quarter" idx="5"/>
          </p:nvPr>
        </p:nvSpPr>
        <p:spPr/>
        <p:txBody>
          <a:bodyPr/>
          <a:lstStyle/>
          <a:p>
            <a:fld id="{016B7A7D-0579-4E8C-9A05-78987E02F882}" type="slidenum">
              <a:rPr lang="nl-NL" noProof="0" smtClean="0"/>
              <a:t>10</a:t>
            </a:fld>
            <a:endParaRPr lang="nl-NL" noProof="0"/>
          </a:p>
        </p:txBody>
      </p:sp>
    </p:spTree>
    <p:extLst>
      <p:ext uri="{BB962C8B-B14F-4D97-AF65-F5344CB8AC3E}">
        <p14:creationId xmlns:p14="http://schemas.microsoft.com/office/powerpoint/2010/main" val="2966052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16B7A7D-0579-4E8C-9A05-78987E02F882}" type="slidenum">
              <a:rPr lang="nl-NL" noProof="0" smtClean="0"/>
              <a:t>2</a:t>
            </a:fld>
            <a:endParaRPr lang="nl-NL" noProof="0"/>
          </a:p>
        </p:txBody>
      </p:sp>
    </p:spTree>
    <p:extLst>
      <p:ext uri="{BB962C8B-B14F-4D97-AF65-F5344CB8AC3E}">
        <p14:creationId xmlns:p14="http://schemas.microsoft.com/office/powerpoint/2010/main" val="232726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16B7A7D-0579-4E8C-9A05-78987E02F882}" type="slidenum">
              <a:rPr lang="nl-NL" noProof="0" smtClean="0"/>
              <a:t>3</a:t>
            </a:fld>
            <a:endParaRPr lang="nl-NL" noProof="0"/>
          </a:p>
        </p:txBody>
      </p:sp>
    </p:spTree>
    <p:extLst>
      <p:ext uri="{BB962C8B-B14F-4D97-AF65-F5344CB8AC3E}">
        <p14:creationId xmlns:p14="http://schemas.microsoft.com/office/powerpoint/2010/main" val="2294830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16B7A7D-0579-4E8C-9A05-78987E02F882}" type="slidenum">
              <a:rPr lang="nl-NL" noProof="0" smtClean="0"/>
              <a:t>4</a:t>
            </a:fld>
            <a:endParaRPr lang="nl-NL" noProof="0"/>
          </a:p>
        </p:txBody>
      </p:sp>
    </p:spTree>
    <p:extLst>
      <p:ext uri="{BB962C8B-B14F-4D97-AF65-F5344CB8AC3E}">
        <p14:creationId xmlns:p14="http://schemas.microsoft.com/office/powerpoint/2010/main" val="2247023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Belang aangeven van het correct invullen van </a:t>
            </a:r>
            <a:r>
              <a:rPr lang="nl-NL" dirty="0" err="1"/>
              <a:t>OKR’s</a:t>
            </a:r>
            <a:r>
              <a:rPr lang="nl-NL" dirty="0"/>
              <a:t> dit maakt het plaatsen van leerlingen alleen maar makkelijker en voorkomt ruis. Ouders gaan niet over de inhoud van het OKR maar mogen eigen zienswijze toevoegen indien ze het ergens niet mee eens zijn.</a:t>
            </a:r>
          </a:p>
        </p:txBody>
      </p:sp>
      <p:sp>
        <p:nvSpPr>
          <p:cNvPr id="4" name="Tijdelijke aanduiding voor dianummer 3"/>
          <p:cNvSpPr>
            <a:spLocks noGrp="1"/>
          </p:cNvSpPr>
          <p:nvPr>
            <p:ph type="sldNum" sz="quarter" idx="5"/>
          </p:nvPr>
        </p:nvSpPr>
        <p:spPr/>
        <p:txBody>
          <a:bodyPr/>
          <a:lstStyle/>
          <a:p>
            <a:fld id="{016B7A7D-0579-4E8C-9A05-78987E02F882}" type="slidenum">
              <a:rPr lang="nl-NL" noProof="0" smtClean="0"/>
              <a:t>5</a:t>
            </a:fld>
            <a:endParaRPr lang="nl-NL" noProof="0"/>
          </a:p>
        </p:txBody>
      </p:sp>
    </p:spTree>
    <p:extLst>
      <p:ext uri="{BB962C8B-B14F-4D97-AF65-F5344CB8AC3E}">
        <p14:creationId xmlns:p14="http://schemas.microsoft.com/office/powerpoint/2010/main" val="461162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solidFill>
                  <a:srgbClr val="403F3D"/>
                </a:solidFill>
                <a:latin typeface="Aleo" panose="00000500000000000000" pitchFamily="2" charset="0"/>
                <a:ea typeface="Calibri" panose="020F0502020204030204" pitchFamily="34" charset="0"/>
              </a:rPr>
              <a:t>Als de school voor voortgezet onderwijs inschat niet de extra ondersteuning te kunnen bieden die de leerling nodig heeft, ontstaat de wettelijke plicht om samen met leerling, ouders en basisschool te zoeken naar passende alternatieven voor deze leerling (zorgplicht). De samenwerkingsverbanden kunnen hierbij ondersteunen. De school mag de leerling pas afwijzen als er een nieuwe school bereid is gevonden om de leerling toe te laten. Omdat dit een langer tijdsbestek in beslag kan nemen, kan de school ouders mededelen dat zij langer de tijd nodig hebben om tot een plaatsingsbesluit te komen. De wettelijke 6 weken kan hiermee worden opgerekt met een extra 4 weken. Wanneer de school voor voortgezet onderwijs inschat dat een VSO-setting de meest passende setting is, moet de VO-school een toelaatbaarheidsverklaring aanvragen bij het samenwerkingsverband. Pas wanneer deze is afgegeven en er een school voor voortgezet speciaal onderwijs bereid is gevonden de leerling toe te laten, kan de school de leerling afwijzen. Als de school voor voortgezet onderwijs inschat dat een andere reguliere school beter passend is, moet ook deze school bereid zijn de leerling toe te laten voordat de school voor voortgezet onderwijs mag afwijzen. In alle gevallen moet er professioneel overleg plaatsvinden tussen de PO-school en de VO-school. </a:t>
            </a:r>
          </a:p>
          <a:p>
            <a:endParaRPr lang="nl-NL" sz="1300" dirty="0">
              <a:solidFill>
                <a:srgbClr val="403F3D"/>
              </a:solidFill>
              <a:latin typeface="Aleo" panose="00000500000000000000" pitchFamily="2" charset="0"/>
              <a:ea typeface="Calibri" panose="020F0502020204030204" pitchFamily="34" charset="0"/>
            </a:endParaRPr>
          </a:p>
          <a:p>
            <a:r>
              <a:rPr lang="nl-NL" sz="1300" dirty="0">
                <a:solidFill>
                  <a:srgbClr val="403F3D"/>
                </a:solidFill>
                <a:latin typeface="Aleo" panose="00000500000000000000" pitchFamily="2" charset="0"/>
                <a:ea typeface="Calibri" panose="020F0502020204030204" pitchFamily="34" charset="0"/>
              </a:rPr>
              <a:t>Je maakt dit altijd kenbaar voor de loting. Een leerling loot dan dus niet mee. Indien de leerling toch plaatsbaar is op het regulier VO dan wordt de leerling vanuit de hardheidsclausule geplaatst bij de 1</a:t>
            </a:r>
            <a:r>
              <a:rPr lang="nl-NL" sz="1300" baseline="30000" dirty="0">
                <a:solidFill>
                  <a:srgbClr val="403F3D"/>
                </a:solidFill>
                <a:latin typeface="Aleo" panose="00000500000000000000" pitchFamily="2" charset="0"/>
                <a:ea typeface="Calibri" panose="020F0502020204030204" pitchFamily="34" charset="0"/>
              </a:rPr>
              <a:t>ste</a:t>
            </a:r>
            <a:r>
              <a:rPr lang="nl-NL" sz="1300" dirty="0">
                <a:solidFill>
                  <a:srgbClr val="403F3D"/>
                </a:solidFill>
                <a:latin typeface="Aleo" panose="00000500000000000000" pitchFamily="2" charset="0"/>
                <a:ea typeface="Calibri" panose="020F0502020204030204" pitchFamily="34" charset="0"/>
              </a:rPr>
              <a:t> school van voorkeur. </a:t>
            </a:r>
            <a:endParaRPr lang="nl-NL" sz="1300" dirty="0">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016B7A7D-0579-4E8C-9A05-78987E02F882}" type="slidenum">
              <a:rPr lang="nl-NL" noProof="0" smtClean="0"/>
              <a:t>6</a:t>
            </a:fld>
            <a:endParaRPr lang="nl-NL" noProof="0"/>
          </a:p>
        </p:txBody>
      </p:sp>
    </p:spTree>
    <p:extLst>
      <p:ext uri="{BB962C8B-B14F-4D97-AF65-F5344CB8AC3E}">
        <p14:creationId xmlns:p14="http://schemas.microsoft.com/office/powerpoint/2010/main" val="678518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16B7A7D-0579-4E8C-9A05-78987E02F882}" type="slidenum">
              <a:rPr lang="nl-NL" noProof="0" smtClean="0"/>
              <a:t>7</a:t>
            </a:fld>
            <a:endParaRPr lang="nl-NL" noProof="0"/>
          </a:p>
        </p:txBody>
      </p:sp>
    </p:spTree>
    <p:extLst>
      <p:ext uri="{BB962C8B-B14F-4D97-AF65-F5344CB8AC3E}">
        <p14:creationId xmlns:p14="http://schemas.microsoft.com/office/powerpoint/2010/main" val="3533801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16B7A7D-0579-4E8C-9A05-78987E02F882}" type="slidenum">
              <a:rPr lang="nl-NL" noProof="0" smtClean="0"/>
              <a:t>8</a:t>
            </a:fld>
            <a:endParaRPr lang="nl-NL" noProof="0"/>
          </a:p>
        </p:txBody>
      </p:sp>
    </p:spTree>
    <p:extLst>
      <p:ext uri="{BB962C8B-B14F-4D97-AF65-F5344CB8AC3E}">
        <p14:creationId xmlns:p14="http://schemas.microsoft.com/office/powerpoint/2010/main" val="479419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leerlingen rechtstreeks vanuit het PO doorstroomt naar een van de </a:t>
            </a:r>
            <a:r>
              <a:rPr lang="nl-NL" dirty="0" err="1"/>
              <a:t>opdc’s</a:t>
            </a:r>
            <a:r>
              <a:rPr lang="nl-NL" dirty="0"/>
              <a:t> dan is het lastig om duidelijk te krijgen wat er nodig is in het VO om daar echt succesvol te kunnen zijn. Door direct te starten in het VO is er ook een echte binding tussen de leerling en school, kennen ze de leerling al en kan er specifiek naar de ondersteuningsbehoeften gekeken worden voor op die VO-school.  </a:t>
            </a:r>
          </a:p>
        </p:txBody>
      </p:sp>
      <p:sp>
        <p:nvSpPr>
          <p:cNvPr id="4" name="Tijdelijke aanduiding voor dianummer 3"/>
          <p:cNvSpPr>
            <a:spLocks noGrp="1"/>
          </p:cNvSpPr>
          <p:nvPr>
            <p:ph type="sldNum" sz="quarter" idx="5"/>
          </p:nvPr>
        </p:nvSpPr>
        <p:spPr/>
        <p:txBody>
          <a:bodyPr/>
          <a:lstStyle/>
          <a:p>
            <a:fld id="{016B7A7D-0579-4E8C-9A05-78987E02F882}" type="slidenum">
              <a:rPr lang="nl-NL" noProof="0" smtClean="0"/>
              <a:t>9</a:t>
            </a:fld>
            <a:endParaRPr lang="nl-NL" noProof="0"/>
          </a:p>
        </p:txBody>
      </p:sp>
    </p:spTree>
    <p:extLst>
      <p:ext uri="{BB962C8B-B14F-4D97-AF65-F5344CB8AC3E}">
        <p14:creationId xmlns:p14="http://schemas.microsoft.com/office/powerpoint/2010/main" val="3066631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1"/>
        </a:solidFill>
        <a:effectLst/>
      </p:bgPr>
    </p:bg>
    <p:spTree>
      <p:nvGrpSpPr>
        <p:cNvPr id="1" name=""/>
        <p:cNvGrpSpPr/>
        <p:nvPr/>
      </p:nvGrpSpPr>
      <p:grpSpPr>
        <a:xfrm>
          <a:off x="0" y="0"/>
          <a:ext cx="0" cy="0"/>
          <a:chOff x="0" y="0"/>
          <a:chExt cx="0" cy="0"/>
        </a:xfrm>
      </p:grpSpPr>
      <p:sp>
        <p:nvSpPr>
          <p:cNvPr id="11" name="Vrije vorm 6" title="cirkel met schelpvorm"/>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el 1"/>
          <p:cNvSpPr>
            <a:spLocks noGrp="1"/>
          </p:cNvSpPr>
          <p:nvPr>
            <p:ph type="ctrTitle" hasCustomPrompt="1"/>
          </p:nvPr>
        </p:nvSpPr>
        <p:spPr>
          <a:xfrm>
            <a:off x="1078523" y="1098388"/>
            <a:ext cx="10318418" cy="4394988"/>
          </a:xfrm>
        </p:spPr>
        <p:txBody>
          <a:bodyPr rtlCol="0" anchor="ctr">
            <a:noAutofit/>
          </a:bodyPr>
          <a:lstStyle>
            <a:lvl1pPr algn="ctr">
              <a:defRPr sz="10000" spc="800" baseline="0"/>
            </a:lvl1pPr>
          </a:lstStyle>
          <a:p>
            <a:pPr rtl="0"/>
            <a:r>
              <a:rPr lang="nl-NL" noProof="0"/>
              <a:t>Klik om de titelstijl van het model te bewerken</a:t>
            </a:r>
          </a:p>
        </p:txBody>
      </p:sp>
      <p:sp>
        <p:nvSpPr>
          <p:cNvPr id="3" name="Subtitel 2"/>
          <p:cNvSpPr>
            <a:spLocks noGrp="1"/>
          </p:cNvSpPr>
          <p:nvPr>
            <p:ph type="subTitle" idx="1" hasCustomPrompt="1"/>
          </p:nvPr>
        </p:nvSpPr>
        <p:spPr>
          <a:xfrm>
            <a:off x="2215045" y="5979196"/>
            <a:ext cx="8045373" cy="742279"/>
          </a:xfrm>
        </p:spPr>
        <p:txBody>
          <a:bodyPr rtlCol="0"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
        <p:nvSpPr>
          <p:cNvPr id="4" name="Tijdelijke aanduiding voor datum 3"/>
          <p:cNvSpPr>
            <a:spLocks noGrp="1"/>
          </p:cNvSpPr>
          <p:nvPr>
            <p:ph type="dt" sz="half" idx="10"/>
          </p:nvPr>
        </p:nvSpPr>
        <p:spPr>
          <a:xfrm>
            <a:off x="1078523" y="6375679"/>
            <a:ext cx="2329722" cy="348462"/>
          </a:xfrm>
        </p:spPr>
        <p:txBody>
          <a:bodyPr rtlCol="0"/>
          <a:lstStyle>
            <a:lvl1pPr>
              <a:defRPr baseline="0">
                <a:solidFill>
                  <a:schemeClr val="accent1">
                    <a:lumMod val="50000"/>
                  </a:schemeClr>
                </a:solidFill>
              </a:defRPr>
            </a:lvl1pPr>
          </a:lstStyle>
          <a:p>
            <a:pPr rtl="0"/>
            <a:fld id="{1DD8A2BB-6195-4A13-A7DD-6799DA99CA00}" type="datetime1">
              <a:rPr lang="nl-NL" noProof="0" smtClean="0"/>
              <a:t>24-9-2023</a:t>
            </a:fld>
            <a:endParaRPr lang="nl-NL" noProof="0"/>
          </a:p>
        </p:txBody>
      </p:sp>
      <p:sp>
        <p:nvSpPr>
          <p:cNvPr id="5" name="Tijdelijke aanduiding voor voettekst 4"/>
          <p:cNvSpPr>
            <a:spLocks noGrp="1"/>
          </p:cNvSpPr>
          <p:nvPr>
            <p:ph type="ftr" sz="quarter" idx="11"/>
          </p:nvPr>
        </p:nvSpPr>
        <p:spPr>
          <a:xfrm>
            <a:off x="4180332" y="6375679"/>
            <a:ext cx="4114800" cy="345796"/>
          </a:xfrm>
        </p:spPr>
        <p:txBody>
          <a:bodyPr rtlCol="0"/>
          <a:lstStyle>
            <a:lvl1pPr>
              <a:defRPr baseline="0">
                <a:solidFill>
                  <a:schemeClr val="accent1">
                    <a:lumMod val="50000"/>
                  </a:schemeClr>
                </a:solidFill>
              </a:defRPr>
            </a:lvl1pPr>
          </a:lstStyle>
          <a:p>
            <a:pPr rtl="0"/>
            <a:endParaRPr lang="nl-NL" noProof="0"/>
          </a:p>
        </p:txBody>
      </p:sp>
      <p:sp>
        <p:nvSpPr>
          <p:cNvPr id="6" name="Tijdelijke aanduiding voor dianummer 5"/>
          <p:cNvSpPr>
            <a:spLocks noGrp="1"/>
          </p:cNvSpPr>
          <p:nvPr>
            <p:ph type="sldNum" sz="quarter" idx="12"/>
          </p:nvPr>
        </p:nvSpPr>
        <p:spPr>
          <a:xfrm>
            <a:off x="9067218" y="6375679"/>
            <a:ext cx="2329723" cy="345796"/>
          </a:xfrm>
        </p:spPr>
        <p:txBody>
          <a:bodyPr rtlCol="0"/>
          <a:lstStyle>
            <a:lvl1pPr>
              <a:defRPr baseline="0">
                <a:solidFill>
                  <a:schemeClr val="accent1">
                    <a:lumMod val="50000"/>
                  </a:schemeClr>
                </a:solidFill>
              </a:defRPr>
            </a:lvl1pPr>
          </a:lstStyle>
          <a:p>
            <a:pPr rtl="0"/>
            <a:fld id="{71766878-3199-4EAB-94E7-2D6D11070E14}" type="slidenum">
              <a:rPr lang="nl-NL" noProof="0" smtClean="0"/>
              <a:pPr rtl="0"/>
              <a:t>‹nr.›</a:t>
            </a:fld>
            <a:endParaRPr lang="nl-NL" noProof="0"/>
          </a:p>
        </p:txBody>
      </p:sp>
      <p:sp>
        <p:nvSpPr>
          <p:cNvPr id="13" name="Rechthoek 12" title="rand linkerkant"/>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p:txBody>
          <a:bodyPr vert="eaVert"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8EB0410A-DA2B-482F-939B-57FDEA476708}" type="datetime1">
              <a:rPr lang="nl-NL" noProof="0" smtClean="0"/>
              <a:t>24-9-2023</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71766878-3199-4EAB-94E7-2D6D11070E14}" type="slidenum">
              <a:rPr lang="nl-NL" noProof="0" smtClean="0"/>
              <a:t>‹nr.›</a:t>
            </a:fld>
            <a:endParaRPr lang="nl-NL"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10066321" y="382386"/>
            <a:ext cx="1492132" cy="5600404"/>
          </a:xfrm>
        </p:spPr>
        <p:txBody>
          <a:bodyPr vert="eaVert" rtlCol="0"/>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a:xfrm>
            <a:off x="1257300" y="382385"/>
            <a:ext cx="8392585" cy="5600405"/>
          </a:xfrm>
        </p:spPr>
        <p:txBody>
          <a:bodyPr vert="eaVert"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7638B618-84E7-4881-B5EE-CA473F22C102}" type="datetime1">
              <a:rPr lang="nl-NL" noProof="0" smtClean="0"/>
              <a:t>24-9-2023</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71766878-3199-4EAB-94E7-2D6D11070E14}" type="slidenum">
              <a:rPr lang="nl-NL" noProof="0" smtClean="0"/>
              <a:t>‹nr.›</a:t>
            </a:fld>
            <a:endParaRPr lang="nl-NL"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p:cNvSpPr>
            <a:spLocks noGrp="1"/>
          </p:cNvSpPr>
          <p:nvPr>
            <p:ph idx="1" hasCustomPrompt="1"/>
          </p:nvPr>
        </p:nvSpPr>
        <p:spPr/>
        <p:txBody>
          <a:bodyPr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62179008-617D-4B8F-8968-70B32D0A0550}" type="datetime1">
              <a:rPr lang="nl-NL" noProof="0" smtClean="0"/>
              <a:t>24-9-2023</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71766878-3199-4EAB-94E7-2D6D11070E14}" type="slidenum">
              <a:rPr lang="nl-NL" noProof="0" smtClean="0"/>
              <a:t>‹nr.›</a:t>
            </a:fld>
            <a:endParaRPr lang="nl-NL"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42929" y="1073888"/>
            <a:ext cx="8187071" cy="4064627"/>
          </a:xfrm>
        </p:spPr>
        <p:txBody>
          <a:bodyPr rtlCol="0" anchor="b">
            <a:normAutofit/>
          </a:bodyPr>
          <a:lstStyle>
            <a:lvl1pPr>
              <a:defRPr sz="8400" spc="800" baseline="0">
                <a:solidFill>
                  <a:schemeClr val="tx2"/>
                </a:solidFill>
              </a:defRPr>
            </a:lvl1pPr>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3242930" y="5159781"/>
            <a:ext cx="7017488" cy="951135"/>
          </a:xfrm>
        </p:spPr>
        <p:txBody>
          <a:bodyPr rtlCol="0">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Tekststijlen van het model bewerken</a:t>
            </a:r>
          </a:p>
        </p:txBody>
      </p:sp>
      <p:sp>
        <p:nvSpPr>
          <p:cNvPr id="4" name="Tijdelijke aanduiding voor datum 3"/>
          <p:cNvSpPr>
            <a:spLocks noGrp="1"/>
          </p:cNvSpPr>
          <p:nvPr>
            <p:ph type="dt" sz="half" idx="10"/>
          </p:nvPr>
        </p:nvSpPr>
        <p:spPr>
          <a:xfrm>
            <a:off x="3236546" y="6375679"/>
            <a:ext cx="1493947" cy="348462"/>
          </a:xfrm>
        </p:spPr>
        <p:txBody>
          <a:bodyPr rtlCol="0"/>
          <a:lstStyle>
            <a:lvl1pPr>
              <a:defRPr baseline="0">
                <a:solidFill>
                  <a:schemeClr val="tx2"/>
                </a:solidFill>
              </a:defRPr>
            </a:lvl1pPr>
          </a:lstStyle>
          <a:p>
            <a:pPr rtl="0"/>
            <a:fld id="{FABAB561-7E04-4B32-96E0-0F61914A4787}" type="datetime1">
              <a:rPr lang="nl-NL" noProof="0" smtClean="0"/>
              <a:t>24-9-2023</a:t>
            </a:fld>
            <a:endParaRPr lang="nl-NL" noProof="0"/>
          </a:p>
        </p:txBody>
      </p:sp>
      <p:sp>
        <p:nvSpPr>
          <p:cNvPr id="5" name="Tijdelijke aanduiding voor voettekst 4"/>
          <p:cNvSpPr>
            <a:spLocks noGrp="1"/>
          </p:cNvSpPr>
          <p:nvPr>
            <p:ph type="ftr" sz="quarter" idx="11"/>
          </p:nvPr>
        </p:nvSpPr>
        <p:spPr>
          <a:xfrm>
            <a:off x="5279064" y="6375679"/>
            <a:ext cx="4114800" cy="345796"/>
          </a:xfrm>
        </p:spPr>
        <p:txBody>
          <a:bodyPr rtlCol="0"/>
          <a:lstStyle>
            <a:lvl1pPr>
              <a:defRPr baseline="0">
                <a:solidFill>
                  <a:schemeClr val="tx2"/>
                </a:solidFill>
              </a:defRPr>
            </a:lvl1pPr>
          </a:lstStyle>
          <a:p>
            <a:pPr rtl="0"/>
            <a:endParaRPr lang="nl-NL" noProof="0"/>
          </a:p>
        </p:txBody>
      </p:sp>
      <p:sp>
        <p:nvSpPr>
          <p:cNvPr id="6" name="Tijdelijke aanduiding voor dianummer 5"/>
          <p:cNvSpPr>
            <a:spLocks noGrp="1"/>
          </p:cNvSpPr>
          <p:nvPr>
            <p:ph type="sldNum" sz="quarter" idx="12"/>
          </p:nvPr>
        </p:nvSpPr>
        <p:spPr>
          <a:xfrm>
            <a:off x="9942434" y="6375679"/>
            <a:ext cx="1487566" cy="345796"/>
          </a:xfrm>
        </p:spPr>
        <p:txBody>
          <a:bodyPr rtlCol="0"/>
          <a:lstStyle>
            <a:lvl1pPr>
              <a:defRPr baseline="0">
                <a:solidFill>
                  <a:schemeClr val="tx2"/>
                </a:solidFill>
              </a:defRPr>
            </a:lvl1pPr>
          </a:lstStyle>
          <a:p>
            <a:pPr rtl="0"/>
            <a:fld id="{71766878-3199-4EAB-94E7-2D6D11070E14}" type="slidenum">
              <a:rPr lang="nl-NL" noProof="0" smtClean="0"/>
              <a:pPr rtl="0"/>
              <a:t>‹nr.›</a:t>
            </a:fld>
            <a:endParaRPr lang="nl-NL" noProof="0"/>
          </a:p>
        </p:txBody>
      </p:sp>
      <p:grpSp>
        <p:nvGrpSpPr>
          <p:cNvPr id="7" name="Groep 6" title="schelpvorm links"/>
          <p:cNvGrpSpPr/>
          <p:nvPr/>
        </p:nvGrpSpPr>
        <p:grpSpPr>
          <a:xfrm>
            <a:off x="0" y="0"/>
            <a:ext cx="2814638" cy="6858000"/>
            <a:chOff x="0" y="0"/>
            <a:chExt cx="2814638" cy="6858000"/>
          </a:xfrm>
        </p:grpSpPr>
        <p:sp>
          <p:nvSpPr>
            <p:cNvPr id="11" name="Vrije vorm 6" title="schelpvorm links"/>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Vrije vorm 11" title="schelpvorm links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p:cNvSpPr>
            <a:spLocks noGrp="1"/>
          </p:cNvSpPr>
          <p:nvPr>
            <p:ph sz="half" idx="1" hasCustomPrompt="1"/>
          </p:nvPr>
        </p:nvSpPr>
        <p:spPr>
          <a:xfrm>
            <a:off x="1257300" y="2286000"/>
            <a:ext cx="4800600" cy="3619500"/>
          </a:xfrm>
        </p:spPr>
        <p:txBody>
          <a:bodyPr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p:cNvSpPr>
            <a:spLocks noGrp="1"/>
          </p:cNvSpPr>
          <p:nvPr>
            <p:ph sz="half" idx="2" hasCustomPrompt="1"/>
          </p:nvPr>
        </p:nvSpPr>
        <p:spPr>
          <a:xfrm>
            <a:off x="6647796" y="2286000"/>
            <a:ext cx="4800600" cy="3619500"/>
          </a:xfrm>
        </p:spPr>
        <p:txBody>
          <a:bodyPr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p:cNvSpPr>
            <a:spLocks noGrp="1"/>
          </p:cNvSpPr>
          <p:nvPr>
            <p:ph type="dt" sz="half" idx="10"/>
          </p:nvPr>
        </p:nvSpPr>
        <p:spPr/>
        <p:txBody>
          <a:bodyPr rtlCol="0"/>
          <a:lstStyle/>
          <a:p>
            <a:pPr rtl="0"/>
            <a:fld id="{7735C781-8B76-49B2-93E1-49E374C37E49}" type="datetime1">
              <a:rPr lang="nl-NL" noProof="0" smtClean="0"/>
              <a:t>24-9-2023</a:t>
            </a:fld>
            <a:endParaRPr lang="nl-NL" noProof="0"/>
          </a:p>
        </p:txBody>
      </p:sp>
      <p:sp>
        <p:nvSpPr>
          <p:cNvPr id="6" name="Tijdelijke aanduiding voor voettekst 5"/>
          <p:cNvSpPr>
            <a:spLocks noGrp="1"/>
          </p:cNvSpPr>
          <p:nvPr>
            <p:ph type="ftr" sz="quarter" idx="11"/>
          </p:nvPr>
        </p:nvSpPr>
        <p:spPr/>
        <p:txBody>
          <a:bodyPr rtlCol="0"/>
          <a:lstStyle/>
          <a:p>
            <a:pPr rtl="0"/>
            <a:endParaRPr lang="nl-NL" noProof="0"/>
          </a:p>
        </p:txBody>
      </p:sp>
      <p:sp>
        <p:nvSpPr>
          <p:cNvPr id="7" name="Tijdelijke aanduiding voor dianummer 6"/>
          <p:cNvSpPr>
            <a:spLocks noGrp="1"/>
          </p:cNvSpPr>
          <p:nvPr>
            <p:ph type="sldNum" sz="quarter" idx="12"/>
          </p:nvPr>
        </p:nvSpPr>
        <p:spPr/>
        <p:txBody>
          <a:bodyPr rtlCol="0"/>
          <a:lstStyle/>
          <a:p>
            <a:pPr rtl="0"/>
            <a:fld id="{71766878-3199-4EAB-94E7-2D6D11070E14}" type="slidenum">
              <a:rPr lang="nl-NL" noProof="0" smtClean="0"/>
              <a:t>‹nr.›</a:t>
            </a:fld>
            <a:endParaRPr lang="nl-NL" noProof="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52728" y="381000"/>
            <a:ext cx="10172700" cy="1493517"/>
          </a:xfrm>
        </p:spPr>
        <p:txBody>
          <a:bodyPr rtlCol="0"/>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1251678" y="2199633"/>
            <a:ext cx="4800600" cy="632529"/>
          </a:xfrm>
        </p:spPr>
        <p:txBody>
          <a:bodyPr rtlCol="0"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4" name="Tijdelijke aanduiding voor inhoud 3"/>
          <p:cNvSpPr>
            <a:spLocks noGrp="1"/>
          </p:cNvSpPr>
          <p:nvPr>
            <p:ph sz="half" idx="2" hasCustomPrompt="1"/>
          </p:nvPr>
        </p:nvSpPr>
        <p:spPr>
          <a:xfrm>
            <a:off x="1257300" y="2909102"/>
            <a:ext cx="4800600" cy="2996398"/>
          </a:xfrm>
        </p:spPr>
        <p:txBody>
          <a:bodyPr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p:cNvSpPr>
            <a:spLocks noGrp="1"/>
          </p:cNvSpPr>
          <p:nvPr>
            <p:ph type="body" sz="quarter" idx="3" hasCustomPrompt="1"/>
          </p:nvPr>
        </p:nvSpPr>
        <p:spPr>
          <a:xfrm>
            <a:off x="6633864" y="2199633"/>
            <a:ext cx="4800600" cy="632529"/>
          </a:xfrm>
        </p:spPr>
        <p:txBody>
          <a:bodyPr rtlCol="0"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6" name="Tijdelijke aanduiding voor inhoud 5"/>
          <p:cNvSpPr>
            <a:spLocks noGrp="1"/>
          </p:cNvSpPr>
          <p:nvPr>
            <p:ph sz="quarter" idx="4" hasCustomPrompt="1"/>
          </p:nvPr>
        </p:nvSpPr>
        <p:spPr>
          <a:xfrm>
            <a:off x="6633864" y="2909102"/>
            <a:ext cx="4800600" cy="2996398"/>
          </a:xfrm>
        </p:spPr>
        <p:txBody>
          <a:bodyPr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p:cNvSpPr>
            <a:spLocks noGrp="1"/>
          </p:cNvSpPr>
          <p:nvPr>
            <p:ph type="dt" sz="half" idx="10"/>
          </p:nvPr>
        </p:nvSpPr>
        <p:spPr/>
        <p:txBody>
          <a:bodyPr rtlCol="0"/>
          <a:lstStyle/>
          <a:p>
            <a:pPr rtl="0"/>
            <a:fld id="{8A04DB0D-0D1A-43F8-B6CF-B9A3176F9407}" type="datetime1">
              <a:rPr lang="nl-NL" noProof="0" smtClean="0"/>
              <a:t>24-9-2023</a:t>
            </a:fld>
            <a:endParaRPr lang="nl-NL" noProof="0"/>
          </a:p>
        </p:txBody>
      </p:sp>
      <p:sp>
        <p:nvSpPr>
          <p:cNvPr id="8" name="Tijdelijke aanduiding voor voettekst 7"/>
          <p:cNvSpPr>
            <a:spLocks noGrp="1"/>
          </p:cNvSpPr>
          <p:nvPr>
            <p:ph type="ftr" sz="quarter" idx="11"/>
          </p:nvPr>
        </p:nvSpPr>
        <p:spPr/>
        <p:txBody>
          <a:bodyPr rtlCol="0"/>
          <a:lstStyle/>
          <a:p>
            <a:pPr rtl="0"/>
            <a:endParaRPr lang="nl-NL" noProof="0"/>
          </a:p>
        </p:txBody>
      </p:sp>
      <p:sp>
        <p:nvSpPr>
          <p:cNvPr id="9" name="Tijdelijke aanduiding voor dianummer 8"/>
          <p:cNvSpPr>
            <a:spLocks noGrp="1"/>
          </p:cNvSpPr>
          <p:nvPr>
            <p:ph type="sldNum" sz="quarter" idx="12"/>
          </p:nvPr>
        </p:nvSpPr>
        <p:spPr/>
        <p:txBody>
          <a:bodyPr rtlCol="0"/>
          <a:lstStyle/>
          <a:p>
            <a:pPr rtl="0"/>
            <a:fld id="{71766878-3199-4EAB-94E7-2D6D11070E14}" type="slidenum">
              <a:rPr lang="nl-NL" noProof="0" smtClean="0"/>
              <a:t>‹nr.›</a:t>
            </a:fld>
            <a:endParaRPr lang="nl-NL" noProof="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datum 2"/>
          <p:cNvSpPr>
            <a:spLocks noGrp="1"/>
          </p:cNvSpPr>
          <p:nvPr>
            <p:ph type="dt" sz="half" idx="10"/>
          </p:nvPr>
        </p:nvSpPr>
        <p:spPr/>
        <p:txBody>
          <a:bodyPr rtlCol="0"/>
          <a:lstStyle/>
          <a:p>
            <a:pPr rtl="0"/>
            <a:fld id="{DD14F1F8-A3ED-4A8C-B04A-EA726BD8AB06}" type="datetime1">
              <a:rPr lang="nl-NL" noProof="0" smtClean="0"/>
              <a:t>24-9-2023</a:t>
            </a:fld>
            <a:endParaRPr lang="nl-NL" noProof="0"/>
          </a:p>
        </p:txBody>
      </p:sp>
      <p:sp>
        <p:nvSpPr>
          <p:cNvPr id="4" name="Tijdelijke aanduiding voor voettekst 3"/>
          <p:cNvSpPr>
            <a:spLocks noGrp="1"/>
          </p:cNvSpPr>
          <p:nvPr>
            <p:ph type="ftr" sz="quarter" idx="11"/>
          </p:nvPr>
        </p:nvSpPr>
        <p:spPr/>
        <p:txBody>
          <a:bodyPr rtlCol="0"/>
          <a:lstStyle/>
          <a:p>
            <a:pPr rtl="0"/>
            <a:endParaRPr lang="nl-NL" noProof="0"/>
          </a:p>
        </p:txBody>
      </p:sp>
      <p:sp>
        <p:nvSpPr>
          <p:cNvPr id="5" name="Tijdelijke aanduiding voor dianummer 4"/>
          <p:cNvSpPr>
            <a:spLocks noGrp="1"/>
          </p:cNvSpPr>
          <p:nvPr>
            <p:ph type="sldNum" sz="quarter" idx="12"/>
          </p:nvPr>
        </p:nvSpPr>
        <p:spPr/>
        <p:txBody>
          <a:bodyPr rtlCol="0"/>
          <a:lstStyle/>
          <a:p>
            <a:pPr rtl="0"/>
            <a:fld id="{71766878-3199-4EAB-94E7-2D6D11070E14}" type="slidenum">
              <a:rPr lang="nl-NL" noProof="0" smtClean="0"/>
              <a:t>‹nr.›</a:t>
            </a:fld>
            <a:endParaRPr lang="nl-NL"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rtlCol="0"/>
          <a:lstStyle/>
          <a:p>
            <a:pPr rtl="0"/>
            <a:fld id="{D158E1F7-DBDA-4301-BDD7-57AE25AD1512}" type="datetime1">
              <a:rPr lang="nl-NL" noProof="0" smtClean="0"/>
              <a:t>24-9-2023</a:t>
            </a:fld>
            <a:endParaRPr lang="nl-NL" noProof="0"/>
          </a:p>
        </p:txBody>
      </p:sp>
      <p:sp>
        <p:nvSpPr>
          <p:cNvPr id="3" name="Tijdelijke aanduiding voor voettekst 2"/>
          <p:cNvSpPr>
            <a:spLocks noGrp="1"/>
          </p:cNvSpPr>
          <p:nvPr>
            <p:ph type="ftr" sz="quarter" idx="11"/>
          </p:nvPr>
        </p:nvSpPr>
        <p:spPr/>
        <p:txBody>
          <a:bodyPr rtlCol="0"/>
          <a:lstStyle/>
          <a:p>
            <a:pPr rtl="0"/>
            <a:endParaRPr lang="nl-NL" noProof="0"/>
          </a:p>
        </p:txBody>
      </p:sp>
      <p:sp>
        <p:nvSpPr>
          <p:cNvPr id="4" name="Tijdelijke aanduiding voor dianummer 3"/>
          <p:cNvSpPr>
            <a:spLocks noGrp="1"/>
          </p:cNvSpPr>
          <p:nvPr>
            <p:ph type="sldNum" sz="quarter" idx="12"/>
          </p:nvPr>
        </p:nvSpPr>
        <p:spPr/>
        <p:txBody>
          <a:bodyPr rtlCol="0"/>
          <a:lstStyle/>
          <a:p>
            <a:pPr rtl="0"/>
            <a:fld id="{71766878-3199-4EAB-94E7-2D6D11070E14}" type="slidenum">
              <a:rPr lang="nl-NL" noProof="0" smtClean="0"/>
              <a:t>‹nr.›</a:t>
            </a:fld>
            <a:endParaRPr lang="nl-NL"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7" name="Vrije vorm 11" title="schelpvorm achtergrond rechts"/>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el 1"/>
          <p:cNvSpPr>
            <a:spLocks noGrp="1"/>
          </p:cNvSpPr>
          <p:nvPr>
            <p:ph type="title" hasCustomPrompt="1"/>
          </p:nvPr>
        </p:nvSpPr>
        <p:spPr>
          <a:xfrm>
            <a:off x="8337884" y="457199"/>
            <a:ext cx="3092115" cy="1196671"/>
          </a:xfrm>
        </p:spPr>
        <p:txBody>
          <a:bodyPr rtlCol="0" anchor="b">
            <a:normAutofit/>
          </a:bodyPr>
          <a:lstStyle>
            <a:lvl1pPr>
              <a:lnSpc>
                <a:spcPct val="100000"/>
              </a:lnSpc>
              <a:defRPr sz="1900" b="1" i="0" cap="all" spc="300" baseline="0">
                <a:solidFill>
                  <a:schemeClr val="accent1"/>
                </a:solidFill>
                <a:latin typeface="+mn-lt"/>
              </a:defRPr>
            </a:lvl1pPr>
          </a:lstStyle>
          <a:p>
            <a:pPr rtl="0"/>
            <a:r>
              <a:rPr lang="nl-NL" noProof="0"/>
              <a:t>Klik om de titelstijl van het model te bewerken</a:t>
            </a:r>
          </a:p>
        </p:txBody>
      </p:sp>
      <p:sp>
        <p:nvSpPr>
          <p:cNvPr id="3" name="Tijdelijke aanduiding voor inhoud 2"/>
          <p:cNvSpPr>
            <a:spLocks noGrp="1"/>
          </p:cNvSpPr>
          <p:nvPr>
            <p:ph idx="1" hasCustomPrompt="1"/>
          </p:nvPr>
        </p:nvSpPr>
        <p:spPr>
          <a:xfrm>
            <a:off x="765051" y="920377"/>
            <a:ext cx="6158418" cy="4985124"/>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p:cNvSpPr>
            <a:spLocks noGrp="1"/>
          </p:cNvSpPr>
          <p:nvPr>
            <p:ph type="body" sz="half" idx="2" hasCustomPrompt="1"/>
          </p:nvPr>
        </p:nvSpPr>
        <p:spPr>
          <a:xfrm>
            <a:off x="8337885" y="1741336"/>
            <a:ext cx="3092115" cy="4164164"/>
          </a:xfrm>
        </p:spPr>
        <p:txBody>
          <a:bodyPr rtlCol="0"/>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Tekststijlen van het model bewerken</a:t>
            </a:r>
          </a:p>
        </p:txBody>
      </p:sp>
      <p:sp>
        <p:nvSpPr>
          <p:cNvPr id="5" name="Tijdelijke aanduiding voor datum 4"/>
          <p:cNvSpPr>
            <a:spLocks noGrp="1"/>
          </p:cNvSpPr>
          <p:nvPr>
            <p:ph type="dt" sz="half" idx="10"/>
          </p:nvPr>
        </p:nvSpPr>
        <p:spPr>
          <a:xfrm>
            <a:off x="765051" y="6375679"/>
            <a:ext cx="1233355" cy="348462"/>
          </a:xfrm>
        </p:spPr>
        <p:txBody>
          <a:bodyPr rtlCol="0"/>
          <a:lstStyle/>
          <a:p>
            <a:pPr rtl="0"/>
            <a:fld id="{07BFEE3C-B4A0-419D-800F-933232EE49CD}" type="datetime1">
              <a:rPr lang="nl-NL" noProof="0" smtClean="0"/>
              <a:t>24-9-2023</a:t>
            </a:fld>
            <a:endParaRPr lang="nl-NL" noProof="0"/>
          </a:p>
        </p:txBody>
      </p:sp>
      <p:sp>
        <p:nvSpPr>
          <p:cNvPr id="6" name="Tijdelijke aanduiding voor voettekst 5"/>
          <p:cNvSpPr>
            <a:spLocks noGrp="1"/>
          </p:cNvSpPr>
          <p:nvPr>
            <p:ph type="ftr" sz="quarter" idx="11"/>
          </p:nvPr>
        </p:nvSpPr>
        <p:spPr>
          <a:xfrm>
            <a:off x="2103620" y="6375679"/>
            <a:ext cx="3482179" cy="345796"/>
          </a:xfrm>
        </p:spPr>
        <p:txBody>
          <a:bodyPr rtlCol="0"/>
          <a:lstStyle/>
          <a:p>
            <a:pPr rtl="0"/>
            <a:endParaRPr lang="nl-NL" noProof="0"/>
          </a:p>
        </p:txBody>
      </p:sp>
      <p:sp>
        <p:nvSpPr>
          <p:cNvPr id="7" name="Tijdelijke aanduiding voor dianummer 6"/>
          <p:cNvSpPr>
            <a:spLocks noGrp="1"/>
          </p:cNvSpPr>
          <p:nvPr>
            <p:ph type="sldNum" sz="quarter" idx="12"/>
          </p:nvPr>
        </p:nvSpPr>
        <p:spPr>
          <a:xfrm>
            <a:off x="5691014" y="6375679"/>
            <a:ext cx="1232456" cy="345796"/>
          </a:xfrm>
        </p:spPr>
        <p:txBody>
          <a:bodyPr rtlCol="0"/>
          <a:lstStyle/>
          <a:p>
            <a:pPr rtl="0"/>
            <a:fld id="{71766878-3199-4EAB-94E7-2D6D11070E14}" type="slidenum">
              <a:rPr lang="nl-NL" noProof="0" smtClean="0"/>
              <a:t>‹nr.›</a:t>
            </a:fld>
            <a:endParaRPr lang="nl-NL" noProof="0"/>
          </a:p>
        </p:txBody>
      </p:sp>
      <p:sp>
        <p:nvSpPr>
          <p:cNvPr id="8" name="Rechthoek 7" title="rand linkerkant"/>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3" name="Tijdelijke aanduiding voor afbeelding 2"/>
          <p:cNvSpPr>
            <a:spLocks noGrp="1" noChangeAspect="1"/>
          </p:cNvSpPr>
          <p:nvPr>
            <p:ph type="pic" idx="1" hasCustomPrompt="1"/>
          </p:nvPr>
        </p:nvSpPr>
        <p:spPr>
          <a:xfrm>
            <a:off x="283464" y="0"/>
            <a:ext cx="7355585" cy="6857999"/>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11" name="Vrije vorm 11" title="schelpvorm achtergrond rechts"/>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hthoek 11" title="rand linkerkant"/>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hasCustomPrompt="1"/>
          </p:nvPr>
        </p:nvSpPr>
        <p:spPr>
          <a:xfrm>
            <a:off x="8337883" y="457200"/>
            <a:ext cx="3092117" cy="1196670"/>
          </a:xfrm>
        </p:spPr>
        <p:txBody>
          <a:bodyPr rtlCol="0" anchor="b">
            <a:normAutofit/>
          </a:bodyPr>
          <a:lstStyle>
            <a:lvl1pPr>
              <a:lnSpc>
                <a:spcPct val="100000"/>
              </a:lnSpc>
              <a:defRPr sz="1900" b="1" i="0" spc="300" baseline="0">
                <a:solidFill>
                  <a:schemeClr val="accent1"/>
                </a:solidFill>
                <a:latin typeface="+mn-lt"/>
              </a:defRPr>
            </a:lvl1pPr>
          </a:lstStyle>
          <a:p>
            <a:pPr rtl="0"/>
            <a:r>
              <a:rPr lang="nl-NL" noProof="0"/>
              <a:t>Klik om de titelstijl van het model te bewerken</a:t>
            </a:r>
          </a:p>
        </p:txBody>
      </p:sp>
      <p:sp>
        <p:nvSpPr>
          <p:cNvPr id="4" name="Tijdelijke aanduiding voor tekst 3"/>
          <p:cNvSpPr>
            <a:spLocks noGrp="1"/>
          </p:cNvSpPr>
          <p:nvPr>
            <p:ph type="body" sz="half" idx="2" hasCustomPrompt="1"/>
          </p:nvPr>
        </p:nvSpPr>
        <p:spPr>
          <a:xfrm>
            <a:off x="8337883" y="1741336"/>
            <a:ext cx="3092117" cy="4164164"/>
          </a:xfrm>
        </p:spPr>
        <p:txBody>
          <a:bodyPr rtlCol="0"/>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Tekststijlen van het model bewerken</a:t>
            </a:r>
          </a:p>
        </p:txBody>
      </p:sp>
      <p:sp>
        <p:nvSpPr>
          <p:cNvPr id="5" name="Tijdelijke aanduiding voor datum 4"/>
          <p:cNvSpPr>
            <a:spLocks noGrp="1"/>
          </p:cNvSpPr>
          <p:nvPr>
            <p:ph type="dt" sz="half" idx="10"/>
          </p:nvPr>
        </p:nvSpPr>
        <p:spPr>
          <a:xfrm>
            <a:off x="765950" y="6375679"/>
            <a:ext cx="1232456" cy="348462"/>
          </a:xfrm>
        </p:spPr>
        <p:txBody>
          <a:bodyPr rtlCol="0"/>
          <a:lstStyle/>
          <a:p>
            <a:pPr rtl="0"/>
            <a:fld id="{F55A40BD-274F-45BF-BBB0-02DD83C64FA3}" type="datetime1">
              <a:rPr lang="nl-NL" noProof="0" smtClean="0"/>
              <a:t>24-9-2023</a:t>
            </a:fld>
            <a:endParaRPr lang="nl-NL" noProof="0"/>
          </a:p>
        </p:txBody>
      </p:sp>
      <p:sp>
        <p:nvSpPr>
          <p:cNvPr id="6" name="Tijdelijke aanduiding voor voettekst 5"/>
          <p:cNvSpPr>
            <a:spLocks noGrp="1"/>
          </p:cNvSpPr>
          <p:nvPr>
            <p:ph type="ftr" sz="quarter" idx="11"/>
          </p:nvPr>
        </p:nvSpPr>
        <p:spPr>
          <a:xfrm>
            <a:off x="2103621" y="6375679"/>
            <a:ext cx="3482178" cy="345796"/>
          </a:xfrm>
        </p:spPr>
        <p:txBody>
          <a:bodyPr rtlCol="0"/>
          <a:lstStyle/>
          <a:p>
            <a:pPr rtl="0"/>
            <a:endParaRPr lang="nl-NL" noProof="0"/>
          </a:p>
        </p:txBody>
      </p:sp>
      <p:sp>
        <p:nvSpPr>
          <p:cNvPr id="7" name="Tijdelijke aanduiding voor dianummer 6"/>
          <p:cNvSpPr>
            <a:spLocks noGrp="1"/>
          </p:cNvSpPr>
          <p:nvPr>
            <p:ph type="sldNum" sz="quarter" idx="12"/>
          </p:nvPr>
        </p:nvSpPr>
        <p:spPr>
          <a:xfrm>
            <a:off x="5687568" y="6375679"/>
            <a:ext cx="1234440" cy="345796"/>
          </a:xfrm>
        </p:spPr>
        <p:txBody>
          <a:bodyPr rtlCol="0"/>
          <a:lstStyle/>
          <a:p>
            <a:pPr rtl="0"/>
            <a:fld id="{71766878-3199-4EAB-94E7-2D6D11070E14}" type="slidenum">
              <a:rPr lang="nl-NL" noProof="0" smtClean="0"/>
              <a:t>‹nr.›</a:t>
            </a:fld>
            <a:endParaRPr lang="nl-NL"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pPr rtl="0"/>
            <a:r>
              <a:rPr lang="nl-NL" noProof="0"/>
              <a:t>Klik om de titelstijl van het model te bewerken</a:t>
            </a:r>
          </a:p>
        </p:txBody>
      </p:sp>
      <p:sp>
        <p:nvSpPr>
          <p:cNvPr id="3" name="Tijdelijke aanduiding voor tekst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rtl="0"/>
            <a:fld id="{33598056-3207-43D1-A863-EEB98E22D9BF}" type="datetime1">
              <a:rPr lang="nl-NL" noProof="0" smtClean="0"/>
              <a:t>24-9-2023</a:t>
            </a:fld>
            <a:endParaRPr lang="nl-NL" noProof="0"/>
          </a:p>
        </p:txBody>
      </p:sp>
      <p:sp>
        <p:nvSpPr>
          <p:cNvPr id="5" name="Tijdelijke aanduiding voor voettekst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rtl="0"/>
            <a:endParaRPr lang="nl-NL" noProof="0"/>
          </a:p>
        </p:txBody>
      </p:sp>
      <p:sp>
        <p:nvSpPr>
          <p:cNvPr id="6" name="Tijdelijke aanduiding voor dianumm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71766878-3199-4EAB-94E7-2D6D11070E14}" type="slidenum">
              <a:rPr lang="nl-NL" noProof="0" smtClean="0"/>
              <a:pPr rtl="0"/>
              <a:t>‹nr.›</a:t>
            </a:fld>
            <a:endParaRPr lang="nl-NL" noProof="0"/>
          </a:p>
        </p:txBody>
      </p:sp>
      <p:sp>
        <p:nvSpPr>
          <p:cNvPr id="11" name="Vrije vorm 6" title="Rand schelpvorm links"/>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hthoek 11" title="rand rechterkant"/>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diagramLayout" Target="../diagrams/layout7.xml"/><Relationship Id="rId11" Type="http://schemas.openxmlformats.org/officeDocument/2006/relationships/image" Target="../media/image11.png"/><Relationship Id="rId5" Type="http://schemas.openxmlformats.org/officeDocument/2006/relationships/diagramData" Target="../diagrams/data7.xml"/><Relationship Id="rId10" Type="http://schemas.openxmlformats.org/officeDocument/2006/relationships/image" Target="../media/image1.png"/><Relationship Id="rId4" Type="http://schemas.openxmlformats.org/officeDocument/2006/relationships/notesSlide" Target="../notesSlides/notesSlide10.xml"/><Relationship Id="rId9" Type="http://schemas.microsoft.com/office/2007/relationships/diagramDrawing" Target="../diagrams/drawing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Layout" Target="../diagrams/layout1.xml"/><Relationship Id="rId11" Type="http://schemas.openxmlformats.org/officeDocument/2006/relationships/image" Target="../media/image4.png"/><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diagramLayout" Target="../diagrams/layout2.xml"/><Relationship Id="rId11" Type="http://schemas.openxmlformats.org/officeDocument/2006/relationships/image" Target="../media/image5.png"/><Relationship Id="rId5" Type="http://schemas.openxmlformats.org/officeDocument/2006/relationships/diagramData" Target="../diagrams/data2.xml"/><Relationship Id="rId10" Type="http://schemas.openxmlformats.org/officeDocument/2006/relationships/image" Target="../media/image1.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diagramLayout" Target="../diagrams/layout3.xml"/><Relationship Id="rId11" Type="http://schemas.openxmlformats.org/officeDocument/2006/relationships/image" Target="../media/image6.png"/><Relationship Id="rId5" Type="http://schemas.openxmlformats.org/officeDocument/2006/relationships/diagramData" Target="../diagrams/data3.xml"/><Relationship Id="rId10" Type="http://schemas.openxmlformats.org/officeDocument/2006/relationships/image" Target="../media/image1.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diagramLayout" Target="../diagrams/layout4.xml"/><Relationship Id="rId11" Type="http://schemas.openxmlformats.org/officeDocument/2006/relationships/image" Target="../media/image7.png"/><Relationship Id="rId5" Type="http://schemas.openxmlformats.org/officeDocument/2006/relationships/diagramData" Target="../diagrams/data4.xml"/><Relationship Id="rId10" Type="http://schemas.openxmlformats.org/officeDocument/2006/relationships/image" Target="../media/image1.png"/><Relationship Id="rId4" Type="http://schemas.openxmlformats.org/officeDocument/2006/relationships/notesSlide" Target="../notesSlides/notesSlide6.xml"/><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diagramLayout" Target="../diagrams/layout5.xml"/><Relationship Id="rId11" Type="http://schemas.openxmlformats.org/officeDocument/2006/relationships/image" Target="../media/image9.png"/><Relationship Id="rId5" Type="http://schemas.openxmlformats.org/officeDocument/2006/relationships/diagramData" Target="../diagrams/data5.xml"/><Relationship Id="rId10" Type="http://schemas.openxmlformats.org/officeDocument/2006/relationships/image" Target="../media/image1.png"/><Relationship Id="rId4" Type="http://schemas.openxmlformats.org/officeDocument/2006/relationships/notesSlide" Target="../notesSlides/notesSlide8.xml"/><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diagramLayout" Target="../diagrams/layout6.xml"/><Relationship Id="rId11" Type="http://schemas.openxmlformats.org/officeDocument/2006/relationships/image" Target="../media/image10.png"/><Relationship Id="rId5" Type="http://schemas.openxmlformats.org/officeDocument/2006/relationships/diagramData" Target="../diagrams/data6.xml"/><Relationship Id="rId10" Type="http://schemas.openxmlformats.org/officeDocument/2006/relationships/image" Target="../media/image1.png"/><Relationship Id="rId4" Type="http://schemas.openxmlformats.org/officeDocument/2006/relationships/notesSlide" Target="../notesSlides/notesSlide9.xml"/><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0B08681-6FE8-8D2A-0E56-6D8AD5EB940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5149" y="2804542"/>
            <a:ext cx="1765252" cy="1248916"/>
          </a:xfrm>
          <a:prstGeom prst="rect">
            <a:avLst/>
          </a:prstGeom>
          <a:solidFill>
            <a:srgbClr val="FFFFFF"/>
          </a:solidFill>
        </p:spPr>
      </p:pic>
      <p:sp>
        <p:nvSpPr>
          <p:cNvPr id="2" name="Titel 1">
            <a:extLst>
              <a:ext uri="{FF2B5EF4-FFF2-40B4-BE49-F238E27FC236}">
                <a16:creationId xmlns:a16="http://schemas.microsoft.com/office/drawing/2014/main" id="{55A7C9DD-A923-9FE5-97E4-DC461766F768}"/>
              </a:ext>
            </a:extLst>
          </p:cNvPr>
          <p:cNvSpPr>
            <a:spLocks noGrp="1"/>
          </p:cNvSpPr>
          <p:nvPr>
            <p:ph type="title"/>
          </p:nvPr>
        </p:nvSpPr>
        <p:spPr>
          <a:xfrm>
            <a:off x="3242929" y="1073888"/>
            <a:ext cx="8187071" cy="4064627"/>
          </a:xfrm>
        </p:spPr>
        <p:txBody>
          <a:bodyPr anchor="b">
            <a:normAutofit/>
          </a:bodyPr>
          <a:lstStyle/>
          <a:p>
            <a:r>
              <a:rPr lang="nl-NL" sz="5300" dirty="0"/>
              <a:t>Overstapprocedure VMBO 2024 en doorstroomwet</a:t>
            </a:r>
          </a:p>
        </p:txBody>
      </p:sp>
      <p:sp>
        <p:nvSpPr>
          <p:cNvPr id="8" name="Text Placeholder 2">
            <a:extLst>
              <a:ext uri="{FF2B5EF4-FFF2-40B4-BE49-F238E27FC236}">
                <a16:creationId xmlns:a16="http://schemas.microsoft.com/office/drawing/2014/main" id="{89E31D03-6634-4436-438E-93F26E7FD2C0}"/>
              </a:ext>
            </a:extLst>
          </p:cNvPr>
          <p:cNvSpPr>
            <a:spLocks noGrp="1"/>
          </p:cNvSpPr>
          <p:nvPr>
            <p:ph type="body" idx="1"/>
          </p:nvPr>
        </p:nvSpPr>
        <p:spPr>
          <a:xfrm>
            <a:off x="3242930" y="5159781"/>
            <a:ext cx="7017488" cy="951135"/>
          </a:xfrm>
        </p:spPr>
        <p:txBody>
          <a:bodyPr>
            <a:normAutofit lnSpcReduction="10000"/>
          </a:bodyPr>
          <a:lstStyle/>
          <a:p>
            <a:r>
              <a:rPr lang="en-US" dirty="0" err="1"/>
              <a:t>Een</a:t>
            </a:r>
            <a:r>
              <a:rPr lang="en-US" dirty="0"/>
              <a:t> </a:t>
            </a:r>
            <a:r>
              <a:rPr lang="en-US" dirty="0" err="1"/>
              <a:t>initiatief</a:t>
            </a:r>
            <a:r>
              <a:rPr lang="en-US" dirty="0"/>
              <a:t> van BC </a:t>
            </a:r>
            <a:r>
              <a:rPr lang="en-US" dirty="0" err="1"/>
              <a:t>Leystede</a:t>
            </a:r>
            <a:r>
              <a:rPr lang="en-US" dirty="0"/>
              <a:t>, </a:t>
            </a:r>
            <a:r>
              <a:rPr lang="en-US" dirty="0" err="1"/>
              <a:t>Yuverta</a:t>
            </a:r>
            <a:r>
              <a:rPr lang="en-US" dirty="0"/>
              <a:t> </a:t>
            </a:r>
            <a:r>
              <a:rPr lang="en-US" dirty="0" err="1"/>
              <a:t>Oegstgeest</a:t>
            </a:r>
            <a:r>
              <a:rPr lang="en-US" dirty="0"/>
              <a:t> </a:t>
            </a:r>
            <a:r>
              <a:rPr lang="en-US" dirty="0" err="1"/>
              <a:t>en</a:t>
            </a:r>
            <a:r>
              <a:rPr lang="en-US" dirty="0"/>
              <a:t> Da Vinci college </a:t>
            </a:r>
            <a:r>
              <a:rPr lang="en-US" dirty="0" err="1"/>
              <a:t>Lammenschans</a:t>
            </a:r>
            <a:endParaRPr lang="en-US" dirty="0"/>
          </a:p>
        </p:txBody>
      </p:sp>
      <p:pic>
        <p:nvPicPr>
          <p:cNvPr id="19" name="Video 18">
            <a:hlinkClick r:id="" action="ppaction://media"/>
            <a:extLst>
              <a:ext uri="{FF2B5EF4-FFF2-40B4-BE49-F238E27FC236}">
                <a16:creationId xmlns:a16="http://schemas.microsoft.com/office/drawing/2014/main" id="{FBE6DD80-0266-F28A-7C88-E1714F019A7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12996289"/>
      </p:ext>
    </p:extLst>
  </p:cSld>
  <p:clrMapOvr>
    <a:masterClrMapping/>
  </p:clrMapOvr>
  <mc:AlternateContent xmlns:mc="http://schemas.openxmlformats.org/markup-compatibility/2006" xmlns:p14="http://schemas.microsoft.com/office/powerpoint/2010/main">
    <mc:Choice Requires="p14">
      <p:transition spd="slow" p14:dur="2000" advTm="15011"/>
    </mc:Choice>
    <mc:Fallback xmlns="">
      <p:transition spd="slow" advTm="15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21BB6-38BF-D4F5-070D-1CC337F29584}"/>
              </a:ext>
            </a:extLst>
          </p:cNvPr>
          <p:cNvSpPr>
            <a:spLocks noGrp="1"/>
          </p:cNvSpPr>
          <p:nvPr>
            <p:ph type="title"/>
          </p:nvPr>
        </p:nvSpPr>
        <p:spPr>
          <a:xfrm>
            <a:off x="1251678" y="382385"/>
            <a:ext cx="10178322" cy="1492132"/>
          </a:xfrm>
        </p:spPr>
        <p:txBody>
          <a:bodyPr anchor="t">
            <a:normAutofit/>
          </a:bodyPr>
          <a:lstStyle/>
          <a:p>
            <a:r>
              <a:rPr lang="nl-NL" dirty="0"/>
              <a:t>Loting en plaatsing</a:t>
            </a:r>
          </a:p>
        </p:txBody>
      </p:sp>
      <p:graphicFrame>
        <p:nvGraphicFramePr>
          <p:cNvPr id="4" name="Tijdelijke aanduiding voor inhoud 3">
            <a:extLst>
              <a:ext uri="{FF2B5EF4-FFF2-40B4-BE49-F238E27FC236}">
                <a16:creationId xmlns:a16="http://schemas.microsoft.com/office/drawing/2014/main" id="{10D2DB4B-B3A9-B38E-F6BB-661049E0E542}"/>
              </a:ext>
            </a:extLst>
          </p:cNvPr>
          <p:cNvGraphicFramePr>
            <a:graphicFrameLocks noGrp="1"/>
          </p:cNvGraphicFramePr>
          <p:nvPr>
            <p:ph idx="1"/>
            <p:extLst>
              <p:ext uri="{D42A27DB-BD31-4B8C-83A1-F6EECF244321}">
                <p14:modId xmlns:p14="http://schemas.microsoft.com/office/powerpoint/2010/main" val="509342431"/>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5C8CFB40-3F5C-769B-6583-8A74E94B338E}"/>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0107" y="6003758"/>
            <a:ext cx="1292438" cy="914400"/>
          </a:xfrm>
          <a:prstGeom prst="rect">
            <a:avLst/>
          </a:prstGeom>
          <a:solidFill>
            <a:srgbClr val="FFFFFF"/>
          </a:solidFill>
        </p:spPr>
      </p:pic>
      <p:pic>
        <p:nvPicPr>
          <p:cNvPr id="12" name="Video 11">
            <a:hlinkClick r:id="" action="ppaction://media"/>
            <a:extLst>
              <a:ext uri="{FF2B5EF4-FFF2-40B4-BE49-F238E27FC236}">
                <a16:creationId xmlns:a16="http://schemas.microsoft.com/office/drawing/2014/main" id="{1A315EC7-DC93-A2D7-9963-D7EA8F8385D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12910377"/>
      </p:ext>
    </p:extLst>
  </p:cSld>
  <p:clrMapOvr>
    <a:masterClrMapping/>
  </p:clrMapOvr>
  <mc:AlternateContent xmlns:mc="http://schemas.openxmlformats.org/markup-compatibility/2006">
    <mc:Choice xmlns:p14="http://schemas.microsoft.com/office/powerpoint/2010/main" Requires="p14">
      <p:transition spd="slow" p14:dur="2000" advTm="95041"/>
    </mc:Choice>
    <mc:Fallback>
      <p:transition spd="slow" advTm="95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0B08681-6FE8-8D2A-0E56-6D8AD5EB940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5149" y="2804542"/>
            <a:ext cx="1765252" cy="1248916"/>
          </a:xfrm>
          <a:prstGeom prst="rect">
            <a:avLst/>
          </a:prstGeom>
          <a:solidFill>
            <a:srgbClr val="FFFFFF"/>
          </a:solidFill>
        </p:spPr>
      </p:pic>
      <p:sp>
        <p:nvSpPr>
          <p:cNvPr id="2" name="Titel 1">
            <a:extLst>
              <a:ext uri="{FF2B5EF4-FFF2-40B4-BE49-F238E27FC236}">
                <a16:creationId xmlns:a16="http://schemas.microsoft.com/office/drawing/2014/main" id="{55A7C9DD-A923-9FE5-97E4-DC461766F768}"/>
              </a:ext>
            </a:extLst>
          </p:cNvPr>
          <p:cNvSpPr>
            <a:spLocks noGrp="1"/>
          </p:cNvSpPr>
          <p:nvPr>
            <p:ph type="title"/>
          </p:nvPr>
        </p:nvSpPr>
        <p:spPr>
          <a:xfrm>
            <a:off x="3242929" y="1073888"/>
            <a:ext cx="8187071" cy="1512901"/>
          </a:xfrm>
        </p:spPr>
        <p:txBody>
          <a:bodyPr anchor="b">
            <a:normAutofit/>
          </a:bodyPr>
          <a:lstStyle/>
          <a:p>
            <a:r>
              <a:rPr lang="nl-NL" sz="5300" dirty="0"/>
              <a:t>De doorstroomwet</a:t>
            </a:r>
          </a:p>
        </p:txBody>
      </p:sp>
      <p:sp>
        <p:nvSpPr>
          <p:cNvPr id="8" name="Text Placeholder 2">
            <a:extLst>
              <a:ext uri="{FF2B5EF4-FFF2-40B4-BE49-F238E27FC236}">
                <a16:creationId xmlns:a16="http://schemas.microsoft.com/office/drawing/2014/main" id="{89E31D03-6634-4436-438E-93F26E7FD2C0}"/>
              </a:ext>
            </a:extLst>
          </p:cNvPr>
          <p:cNvSpPr>
            <a:spLocks noGrp="1"/>
          </p:cNvSpPr>
          <p:nvPr>
            <p:ph type="body" idx="1"/>
          </p:nvPr>
        </p:nvSpPr>
        <p:spPr>
          <a:xfrm>
            <a:off x="3447467" y="3102323"/>
            <a:ext cx="7017488" cy="1830624"/>
          </a:xfrm>
        </p:spPr>
        <p:txBody>
          <a:bodyPr>
            <a:normAutofit/>
          </a:bodyPr>
          <a:lstStyle/>
          <a:p>
            <a:r>
              <a:rPr lang="en-US" dirty="0" err="1"/>
              <a:t>Nieuwe</a:t>
            </a:r>
            <a:r>
              <a:rPr lang="en-US" dirty="0"/>
              <a:t> </a:t>
            </a:r>
            <a:r>
              <a:rPr lang="en-US" dirty="0" err="1"/>
              <a:t>wetgeving</a:t>
            </a:r>
            <a:r>
              <a:rPr lang="en-US" dirty="0"/>
              <a:t> op het </a:t>
            </a:r>
            <a:r>
              <a:rPr lang="en-US" dirty="0" err="1"/>
              <a:t>gebied</a:t>
            </a:r>
            <a:r>
              <a:rPr lang="en-US" dirty="0"/>
              <a:t> van </a:t>
            </a:r>
            <a:r>
              <a:rPr lang="en-US" dirty="0" err="1"/>
              <a:t>adviseren</a:t>
            </a:r>
            <a:r>
              <a:rPr lang="en-US" dirty="0"/>
              <a:t> </a:t>
            </a:r>
            <a:r>
              <a:rPr lang="en-US" dirty="0" err="1"/>
              <a:t>en</a:t>
            </a:r>
            <a:r>
              <a:rPr lang="en-US" dirty="0"/>
              <a:t> </a:t>
            </a:r>
            <a:r>
              <a:rPr lang="en-US" dirty="0" err="1"/>
              <a:t>plaatsen</a:t>
            </a:r>
            <a:r>
              <a:rPr lang="en-US" dirty="0"/>
              <a:t> van </a:t>
            </a:r>
            <a:r>
              <a:rPr lang="en-US" dirty="0" err="1"/>
              <a:t>leerlingen</a:t>
            </a:r>
            <a:r>
              <a:rPr lang="en-US" dirty="0"/>
              <a:t> </a:t>
            </a:r>
            <a:r>
              <a:rPr lang="en-US" dirty="0" err="1"/>
              <a:t>bij</a:t>
            </a:r>
            <a:r>
              <a:rPr lang="en-US" dirty="0"/>
              <a:t> de </a:t>
            </a:r>
            <a:r>
              <a:rPr lang="en-US" dirty="0" err="1"/>
              <a:t>overstap</a:t>
            </a:r>
            <a:r>
              <a:rPr lang="en-US" dirty="0"/>
              <a:t> </a:t>
            </a:r>
            <a:r>
              <a:rPr lang="en-US" dirty="0" err="1"/>
              <a:t>naar</a:t>
            </a:r>
            <a:r>
              <a:rPr lang="en-US" dirty="0"/>
              <a:t> het </a:t>
            </a:r>
            <a:r>
              <a:rPr lang="en-US" dirty="0" err="1"/>
              <a:t>voortgezet</a:t>
            </a:r>
            <a:r>
              <a:rPr lang="en-US" dirty="0"/>
              <a:t> </a:t>
            </a:r>
            <a:r>
              <a:rPr lang="en-US" dirty="0" err="1"/>
              <a:t>onderwijs</a:t>
            </a:r>
            <a:r>
              <a:rPr lang="en-US" dirty="0"/>
              <a:t> </a:t>
            </a:r>
          </a:p>
        </p:txBody>
      </p:sp>
      <p:pic>
        <p:nvPicPr>
          <p:cNvPr id="11" name="Video 10">
            <a:hlinkClick r:id="" action="ppaction://media"/>
            <a:extLst>
              <a:ext uri="{FF2B5EF4-FFF2-40B4-BE49-F238E27FC236}">
                <a16:creationId xmlns:a16="http://schemas.microsoft.com/office/drawing/2014/main" id="{443A7734-B36B-D1AD-209D-C5031768C74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35743912"/>
      </p:ext>
    </p:extLst>
  </p:cSld>
  <p:clrMapOvr>
    <a:masterClrMapping/>
  </p:clrMapOvr>
  <mc:AlternateContent xmlns:mc="http://schemas.openxmlformats.org/markup-compatibility/2006" xmlns:p14="http://schemas.microsoft.com/office/powerpoint/2010/main">
    <mc:Choice Requires="p14">
      <p:transition spd="slow" p14:dur="2000" advTm="17231"/>
    </mc:Choice>
    <mc:Fallback xmlns="">
      <p:transition spd="slow" advTm="1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E1D5D1-0966-4A74-E297-F42587D47E6D}"/>
              </a:ext>
            </a:extLst>
          </p:cNvPr>
          <p:cNvSpPr>
            <a:spLocks noGrp="1"/>
          </p:cNvSpPr>
          <p:nvPr>
            <p:ph type="title"/>
          </p:nvPr>
        </p:nvSpPr>
        <p:spPr/>
        <p:txBody>
          <a:bodyPr/>
          <a:lstStyle/>
          <a:p>
            <a:r>
              <a:rPr lang="nl-NL" dirty="0"/>
              <a:t>Doorstroomwet belangrijke data</a:t>
            </a:r>
          </a:p>
        </p:txBody>
      </p:sp>
      <p:graphicFrame>
        <p:nvGraphicFramePr>
          <p:cNvPr id="4" name="Tijdelijke aanduiding voor inhoud 2">
            <a:extLst>
              <a:ext uri="{FF2B5EF4-FFF2-40B4-BE49-F238E27FC236}">
                <a16:creationId xmlns:a16="http://schemas.microsoft.com/office/drawing/2014/main" id="{CCEF9788-CA48-5C0D-8E91-AE64320E3458}"/>
              </a:ext>
            </a:extLst>
          </p:cNvPr>
          <p:cNvGraphicFramePr>
            <a:graphicFrameLocks noGrp="1"/>
          </p:cNvGraphicFramePr>
          <p:nvPr>
            <p:ph idx="1"/>
            <p:extLst>
              <p:ext uri="{D42A27DB-BD31-4B8C-83A1-F6EECF244321}">
                <p14:modId xmlns:p14="http://schemas.microsoft.com/office/powerpoint/2010/main" val="4066582457"/>
              </p:ext>
            </p:extLst>
          </p:nvPr>
        </p:nvGraphicFramePr>
        <p:xfrm>
          <a:off x="1251678" y="1874517"/>
          <a:ext cx="10179050" cy="3594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2">
            <a:extLst>
              <a:ext uri="{FF2B5EF4-FFF2-40B4-BE49-F238E27FC236}">
                <a16:creationId xmlns:a16="http://schemas.microsoft.com/office/drawing/2014/main" id="{E843E86B-3565-7D84-8366-11252D3CB63F}"/>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89977" y="5609084"/>
            <a:ext cx="1765252" cy="1248916"/>
          </a:xfrm>
          <a:prstGeom prst="rect">
            <a:avLst/>
          </a:prstGeom>
          <a:solidFill>
            <a:srgbClr val="FFFFFF"/>
          </a:solidFill>
        </p:spPr>
      </p:pic>
      <p:pic>
        <p:nvPicPr>
          <p:cNvPr id="8" name="Video 7">
            <a:hlinkClick r:id="" action="ppaction://media"/>
            <a:extLst>
              <a:ext uri="{FF2B5EF4-FFF2-40B4-BE49-F238E27FC236}">
                <a16:creationId xmlns:a16="http://schemas.microsoft.com/office/drawing/2014/main" id="{C5F73C81-CD8D-FCE8-7963-1D57E970BCC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53569886"/>
      </p:ext>
    </p:extLst>
  </p:cSld>
  <p:clrMapOvr>
    <a:masterClrMapping/>
  </p:clrMapOvr>
  <mc:AlternateContent xmlns:mc="http://schemas.openxmlformats.org/markup-compatibility/2006" xmlns:p14="http://schemas.microsoft.com/office/powerpoint/2010/main">
    <mc:Choice Requires="p14">
      <p:transition spd="slow" p14:dur="2000" advTm="97956"/>
    </mc:Choice>
    <mc:Fallback xmlns="">
      <p:transition spd="slow" advTm="97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20B0F-3787-0C27-7494-204CE129FE7A}"/>
              </a:ext>
            </a:extLst>
          </p:cNvPr>
          <p:cNvSpPr>
            <a:spLocks noGrp="1"/>
          </p:cNvSpPr>
          <p:nvPr>
            <p:ph type="title"/>
          </p:nvPr>
        </p:nvSpPr>
        <p:spPr/>
        <p:txBody>
          <a:bodyPr/>
          <a:lstStyle/>
          <a:p>
            <a:r>
              <a:rPr lang="nl-NL" dirty="0"/>
              <a:t>Heroverwegingen nieuwe afspraken</a:t>
            </a:r>
          </a:p>
        </p:txBody>
      </p:sp>
      <p:graphicFrame>
        <p:nvGraphicFramePr>
          <p:cNvPr id="4" name="Tijdelijke aanduiding voor inhoud 3">
            <a:extLst>
              <a:ext uri="{FF2B5EF4-FFF2-40B4-BE49-F238E27FC236}">
                <a16:creationId xmlns:a16="http://schemas.microsoft.com/office/drawing/2014/main" id="{0C75A4B1-4CE9-9E9A-1BA6-EE4D610D5A0D}"/>
              </a:ext>
            </a:extLst>
          </p:cNvPr>
          <p:cNvGraphicFramePr>
            <a:graphicFrameLocks noGrp="1"/>
          </p:cNvGraphicFramePr>
          <p:nvPr>
            <p:ph idx="1"/>
            <p:extLst>
              <p:ext uri="{D42A27DB-BD31-4B8C-83A1-F6EECF244321}">
                <p14:modId xmlns:p14="http://schemas.microsoft.com/office/powerpoint/2010/main" val="1885871582"/>
              </p:ext>
            </p:extLst>
          </p:nvPr>
        </p:nvGraphicFramePr>
        <p:xfrm>
          <a:off x="1251678" y="2133600"/>
          <a:ext cx="10056402" cy="34754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2">
            <a:extLst>
              <a:ext uri="{FF2B5EF4-FFF2-40B4-BE49-F238E27FC236}">
                <a16:creationId xmlns:a16="http://schemas.microsoft.com/office/drawing/2014/main" id="{E3C25A5A-0FFE-94F3-7B54-3D52AC642C39}"/>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03889" y="5609084"/>
            <a:ext cx="1765252" cy="1248916"/>
          </a:xfrm>
          <a:prstGeom prst="rect">
            <a:avLst/>
          </a:prstGeom>
          <a:solidFill>
            <a:srgbClr val="FFFFFF"/>
          </a:solidFill>
        </p:spPr>
      </p:pic>
      <p:pic>
        <p:nvPicPr>
          <p:cNvPr id="12" name="Video 11">
            <a:hlinkClick r:id="" action="ppaction://media"/>
            <a:extLst>
              <a:ext uri="{FF2B5EF4-FFF2-40B4-BE49-F238E27FC236}">
                <a16:creationId xmlns:a16="http://schemas.microsoft.com/office/drawing/2014/main" id="{11B24817-6A42-BE90-9FC9-EEFDB13DA3A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3345946"/>
      </p:ext>
    </p:extLst>
  </p:cSld>
  <p:clrMapOvr>
    <a:masterClrMapping/>
  </p:clrMapOvr>
  <mc:AlternateContent xmlns:mc="http://schemas.openxmlformats.org/markup-compatibility/2006" xmlns:p14="http://schemas.microsoft.com/office/powerpoint/2010/main">
    <mc:Choice Requires="p14">
      <p:transition spd="slow" p14:dur="2000" advTm="78845"/>
    </mc:Choice>
    <mc:Fallback xmlns="">
      <p:transition spd="slow" advTm="78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2E833-D11F-6FBE-87BC-F33C2D87EE42}"/>
              </a:ext>
            </a:extLst>
          </p:cNvPr>
          <p:cNvSpPr>
            <a:spLocks noGrp="1"/>
          </p:cNvSpPr>
          <p:nvPr>
            <p:ph type="title"/>
          </p:nvPr>
        </p:nvSpPr>
        <p:spPr/>
        <p:txBody>
          <a:bodyPr/>
          <a:lstStyle/>
          <a:p>
            <a:r>
              <a:rPr lang="nl-NL" dirty="0" err="1"/>
              <a:t>OKR’s</a:t>
            </a:r>
            <a:r>
              <a:rPr lang="nl-NL" dirty="0"/>
              <a:t> en aanmelden</a:t>
            </a:r>
          </a:p>
        </p:txBody>
      </p:sp>
      <p:graphicFrame>
        <p:nvGraphicFramePr>
          <p:cNvPr id="4" name="Tijdelijke aanduiding voor inhoud 3">
            <a:extLst>
              <a:ext uri="{FF2B5EF4-FFF2-40B4-BE49-F238E27FC236}">
                <a16:creationId xmlns:a16="http://schemas.microsoft.com/office/drawing/2014/main" id="{E3A3618C-0E9A-EBAF-0634-2824BA706176}"/>
              </a:ext>
            </a:extLst>
          </p:cNvPr>
          <p:cNvGraphicFramePr>
            <a:graphicFrameLocks noGrp="1"/>
          </p:cNvGraphicFramePr>
          <p:nvPr>
            <p:ph idx="1"/>
            <p:extLst>
              <p:ext uri="{D42A27DB-BD31-4B8C-83A1-F6EECF244321}">
                <p14:modId xmlns:p14="http://schemas.microsoft.com/office/powerpoint/2010/main" val="2769424318"/>
              </p:ext>
            </p:extLst>
          </p:nvPr>
        </p:nvGraphicFramePr>
        <p:xfrm>
          <a:off x="1251678" y="1749973"/>
          <a:ext cx="10179050" cy="3594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2">
            <a:extLst>
              <a:ext uri="{FF2B5EF4-FFF2-40B4-BE49-F238E27FC236}">
                <a16:creationId xmlns:a16="http://schemas.microsoft.com/office/drawing/2014/main" id="{ED783F30-E7ED-3FC5-C21C-293F4F3EE387}"/>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0107" y="5669242"/>
            <a:ext cx="1765252" cy="1248916"/>
          </a:xfrm>
          <a:prstGeom prst="rect">
            <a:avLst/>
          </a:prstGeom>
          <a:solidFill>
            <a:srgbClr val="FFFFFF"/>
          </a:solidFill>
        </p:spPr>
      </p:pic>
      <p:pic>
        <p:nvPicPr>
          <p:cNvPr id="17" name="Video 16">
            <a:hlinkClick r:id="" action="ppaction://media"/>
            <a:extLst>
              <a:ext uri="{FF2B5EF4-FFF2-40B4-BE49-F238E27FC236}">
                <a16:creationId xmlns:a16="http://schemas.microsoft.com/office/drawing/2014/main" id="{5928B6C8-A8F1-EB01-CA82-9343D4EA32D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03657924"/>
      </p:ext>
    </p:extLst>
  </p:cSld>
  <p:clrMapOvr>
    <a:masterClrMapping/>
  </p:clrMapOvr>
  <mc:AlternateContent xmlns:mc="http://schemas.openxmlformats.org/markup-compatibility/2006">
    <mc:Choice xmlns:p14="http://schemas.microsoft.com/office/powerpoint/2010/main" Requires="p14">
      <p:transition spd="slow" p14:dur="2000" advTm="44430"/>
    </mc:Choice>
    <mc:Fallback>
      <p:transition spd="slow" advTm="4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A1E6C-D99E-4521-DDC6-831DB852A2D2}"/>
              </a:ext>
            </a:extLst>
          </p:cNvPr>
          <p:cNvSpPr>
            <a:spLocks noGrp="1"/>
          </p:cNvSpPr>
          <p:nvPr>
            <p:ph type="title"/>
          </p:nvPr>
        </p:nvSpPr>
        <p:spPr/>
        <p:txBody>
          <a:bodyPr/>
          <a:lstStyle/>
          <a:p>
            <a:r>
              <a:rPr lang="nl-NL" dirty="0"/>
              <a:t>Afwijzen op ondersteuningsbehoeftes</a:t>
            </a:r>
          </a:p>
        </p:txBody>
      </p:sp>
      <p:graphicFrame>
        <p:nvGraphicFramePr>
          <p:cNvPr id="4" name="Tijdelijke aanduiding voor inhoud 2">
            <a:extLst>
              <a:ext uri="{FF2B5EF4-FFF2-40B4-BE49-F238E27FC236}">
                <a16:creationId xmlns:a16="http://schemas.microsoft.com/office/drawing/2014/main" id="{110E2753-A6B2-DF44-6D6C-6AB3D7D8F699}"/>
              </a:ext>
            </a:extLst>
          </p:cNvPr>
          <p:cNvGraphicFramePr>
            <a:graphicFrameLocks noGrp="1"/>
          </p:cNvGraphicFramePr>
          <p:nvPr>
            <p:ph idx="1"/>
            <p:extLst>
              <p:ext uri="{D42A27DB-BD31-4B8C-83A1-F6EECF244321}">
                <p14:modId xmlns:p14="http://schemas.microsoft.com/office/powerpoint/2010/main" val="4015965285"/>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9E1628DA-FF5B-D946-467D-FA64B37AF7C6}"/>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0107" y="6003758"/>
            <a:ext cx="1292438" cy="914400"/>
          </a:xfrm>
          <a:prstGeom prst="rect">
            <a:avLst/>
          </a:prstGeom>
          <a:solidFill>
            <a:srgbClr val="FFFFFF"/>
          </a:solidFill>
        </p:spPr>
      </p:pic>
      <p:pic>
        <p:nvPicPr>
          <p:cNvPr id="10" name="Video 9">
            <a:hlinkClick r:id="" action="ppaction://media"/>
            <a:extLst>
              <a:ext uri="{FF2B5EF4-FFF2-40B4-BE49-F238E27FC236}">
                <a16:creationId xmlns:a16="http://schemas.microsoft.com/office/drawing/2014/main" id="{AE429478-754B-02C8-5A10-CF953A4258E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40852858"/>
      </p:ext>
    </p:extLst>
  </p:cSld>
  <p:clrMapOvr>
    <a:masterClrMapping/>
  </p:clrMapOvr>
  <mc:AlternateContent xmlns:mc="http://schemas.openxmlformats.org/markup-compatibility/2006">
    <mc:Choice xmlns:p14="http://schemas.microsoft.com/office/powerpoint/2010/main" Requires="p14">
      <p:transition spd="slow" p14:dur="2000" advTm="72127"/>
    </mc:Choice>
    <mc:Fallback>
      <p:transition spd="slow" advTm="72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0B08681-6FE8-8D2A-0E56-6D8AD5EB940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5149" y="2804542"/>
            <a:ext cx="1765252" cy="1248916"/>
          </a:xfrm>
          <a:prstGeom prst="rect">
            <a:avLst/>
          </a:prstGeom>
          <a:solidFill>
            <a:srgbClr val="FFFFFF"/>
          </a:solidFill>
        </p:spPr>
      </p:pic>
      <p:sp>
        <p:nvSpPr>
          <p:cNvPr id="2" name="Titel 1">
            <a:extLst>
              <a:ext uri="{FF2B5EF4-FFF2-40B4-BE49-F238E27FC236}">
                <a16:creationId xmlns:a16="http://schemas.microsoft.com/office/drawing/2014/main" id="{55A7C9DD-A923-9FE5-97E4-DC461766F768}"/>
              </a:ext>
            </a:extLst>
          </p:cNvPr>
          <p:cNvSpPr>
            <a:spLocks noGrp="1"/>
          </p:cNvSpPr>
          <p:nvPr>
            <p:ph type="title"/>
          </p:nvPr>
        </p:nvSpPr>
        <p:spPr>
          <a:xfrm>
            <a:off x="3242929" y="1073888"/>
            <a:ext cx="8187071" cy="1512901"/>
          </a:xfrm>
        </p:spPr>
        <p:txBody>
          <a:bodyPr anchor="b">
            <a:normAutofit fontScale="90000"/>
          </a:bodyPr>
          <a:lstStyle/>
          <a:p>
            <a:r>
              <a:rPr lang="nl-NL" sz="5300" dirty="0"/>
              <a:t>Overstapprocedure vmbo leiden</a:t>
            </a:r>
          </a:p>
        </p:txBody>
      </p:sp>
      <p:sp>
        <p:nvSpPr>
          <p:cNvPr id="8" name="Text Placeholder 2">
            <a:extLst>
              <a:ext uri="{FF2B5EF4-FFF2-40B4-BE49-F238E27FC236}">
                <a16:creationId xmlns:a16="http://schemas.microsoft.com/office/drawing/2014/main" id="{89E31D03-6634-4436-438E-93F26E7FD2C0}"/>
              </a:ext>
            </a:extLst>
          </p:cNvPr>
          <p:cNvSpPr>
            <a:spLocks noGrp="1"/>
          </p:cNvSpPr>
          <p:nvPr>
            <p:ph type="body" idx="1"/>
          </p:nvPr>
        </p:nvSpPr>
        <p:spPr>
          <a:xfrm>
            <a:off x="3447467" y="3102323"/>
            <a:ext cx="7017488" cy="1830624"/>
          </a:xfrm>
        </p:spPr>
        <p:txBody>
          <a:bodyPr>
            <a:normAutofit/>
          </a:bodyPr>
          <a:lstStyle/>
          <a:p>
            <a:r>
              <a:rPr lang="en-US" dirty="0" err="1"/>
              <a:t>Afspraken</a:t>
            </a:r>
            <a:r>
              <a:rPr lang="en-US" dirty="0"/>
              <a:t> </a:t>
            </a:r>
            <a:r>
              <a:rPr lang="en-US" dirty="0" err="1"/>
              <a:t>en</a:t>
            </a:r>
            <a:r>
              <a:rPr lang="en-US" dirty="0"/>
              <a:t> </a:t>
            </a:r>
            <a:r>
              <a:rPr lang="en-US" dirty="0" err="1"/>
              <a:t>richtlijnen</a:t>
            </a:r>
            <a:r>
              <a:rPr lang="en-US" dirty="0"/>
              <a:t> </a:t>
            </a:r>
            <a:r>
              <a:rPr lang="en-US" dirty="0" err="1"/>
              <a:t>bij</a:t>
            </a:r>
            <a:r>
              <a:rPr lang="en-US" dirty="0"/>
              <a:t> de </a:t>
            </a:r>
            <a:r>
              <a:rPr lang="en-US" dirty="0" err="1"/>
              <a:t>overstap</a:t>
            </a:r>
            <a:r>
              <a:rPr lang="en-US" dirty="0"/>
              <a:t> van het po </a:t>
            </a:r>
            <a:r>
              <a:rPr lang="en-US" dirty="0" err="1"/>
              <a:t>naar</a:t>
            </a:r>
            <a:r>
              <a:rPr lang="en-US" dirty="0"/>
              <a:t> het </a:t>
            </a:r>
            <a:r>
              <a:rPr lang="en-US" dirty="0" err="1"/>
              <a:t>vmbo</a:t>
            </a:r>
            <a:endParaRPr lang="en-US" dirty="0"/>
          </a:p>
        </p:txBody>
      </p:sp>
      <p:pic>
        <p:nvPicPr>
          <p:cNvPr id="17" name="Video 16">
            <a:hlinkClick r:id="" action="ppaction://media"/>
            <a:extLst>
              <a:ext uri="{FF2B5EF4-FFF2-40B4-BE49-F238E27FC236}">
                <a16:creationId xmlns:a16="http://schemas.microsoft.com/office/drawing/2014/main" id="{7084715D-9667-DD2C-D416-1B4B1CCC0B7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78755471"/>
      </p:ext>
    </p:extLst>
  </p:cSld>
  <p:clrMapOvr>
    <a:masterClrMapping/>
  </p:clrMapOvr>
  <mc:AlternateContent xmlns:mc="http://schemas.openxmlformats.org/markup-compatibility/2006">
    <mc:Choice xmlns:p14="http://schemas.microsoft.com/office/powerpoint/2010/main" Requires="p14">
      <p:transition spd="slow" p14:dur="2000" advTm="18685"/>
    </mc:Choice>
    <mc:Fallback>
      <p:transition spd="slow" advTm="18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255096-EE2A-C50F-B9E0-1BF293DE9366}"/>
              </a:ext>
            </a:extLst>
          </p:cNvPr>
          <p:cNvSpPr>
            <a:spLocks noGrp="1"/>
          </p:cNvSpPr>
          <p:nvPr>
            <p:ph type="title"/>
          </p:nvPr>
        </p:nvSpPr>
        <p:spPr/>
        <p:txBody>
          <a:bodyPr/>
          <a:lstStyle/>
          <a:p>
            <a:r>
              <a:rPr lang="nl-NL" dirty="0"/>
              <a:t>Werkgroep overstap vmbo leiden</a:t>
            </a:r>
          </a:p>
        </p:txBody>
      </p:sp>
      <p:graphicFrame>
        <p:nvGraphicFramePr>
          <p:cNvPr id="5" name="Tijdelijke aanduiding voor inhoud 3">
            <a:extLst>
              <a:ext uri="{FF2B5EF4-FFF2-40B4-BE49-F238E27FC236}">
                <a16:creationId xmlns:a16="http://schemas.microsoft.com/office/drawing/2014/main" id="{A83C9D85-8944-B1BE-5A69-02A32DB061D6}"/>
              </a:ext>
            </a:extLst>
          </p:cNvPr>
          <p:cNvGraphicFramePr>
            <a:graphicFrameLocks/>
          </p:cNvGraphicFramePr>
          <p:nvPr>
            <p:extLst>
              <p:ext uri="{D42A27DB-BD31-4B8C-83A1-F6EECF244321}">
                <p14:modId xmlns:p14="http://schemas.microsoft.com/office/powerpoint/2010/main" val="3679637524"/>
              </p:ext>
            </p:extLst>
          </p:nvPr>
        </p:nvGraphicFramePr>
        <p:xfrm>
          <a:off x="1006475" y="2320160"/>
          <a:ext cx="10179050" cy="3594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1DEA53EA-7A0B-98F0-8366-72DAB87FEB88}"/>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0107" y="6003758"/>
            <a:ext cx="1292438" cy="914400"/>
          </a:xfrm>
          <a:prstGeom prst="rect">
            <a:avLst/>
          </a:prstGeom>
          <a:solidFill>
            <a:srgbClr val="FFFFFF"/>
          </a:solidFill>
        </p:spPr>
      </p:pic>
      <p:pic>
        <p:nvPicPr>
          <p:cNvPr id="7" name="Video 6">
            <a:hlinkClick r:id="" action="ppaction://media"/>
            <a:extLst>
              <a:ext uri="{FF2B5EF4-FFF2-40B4-BE49-F238E27FC236}">
                <a16:creationId xmlns:a16="http://schemas.microsoft.com/office/drawing/2014/main" id="{9E2FD96F-0236-EA51-E039-360A181BDBD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54808541"/>
      </p:ext>
    </p:extLst>
  </p:cSld>
  <p:clrMapOvr>
    <a:masterClrMapping/>
  </p:clrMapOvr>
  <mc:AlternateContent xmlns:mc="http://schemas.openxmlformats.org/markup-compatibility/2006">
    <mc:Choice xmlns:p14="http://schemas.microsoft.com/office/powerpoint/2010/main" Requires="p14">
      <p:transition spd="slow" p14:dur="2000" advTm="23870"/>
    </mc:Choice>
    <mc:Fallback>
      <p:transition spd="slow" advTm="23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2B4D7C-809E-607A-CB95-CF2B1ADB9819}"/>
              </a:ext>
            </a:extLst>
          </p:cNvPr>
          <p:cNvSpPr>
            <a:spLocks noGrp="1"/>
          </p:cNvSpPr>
          <p:nvPr>
            <p:ph type="title"/>
          </p:nvPr>
        </p:nvSpPr>
        <p:spPr/>
        <p:txBody>
          <a:bodyPr>
            <a:normAutofit fontScale="90000"/>
          </a:bodyPr>
          <a:lstStyle/>
          <a:p>
            <a:r>
              <a:rPr lang="nl-NL" dirty="0" err="1"/>
              <a:t>Bovenschoolse</a:t>
            </a:r>
            <a:r>
              <a:rPr lang="nl-NL" dirty="0"/>
              <a:t> voorzieningen: OPDC Delta &amp; </a:t>
            </a:r>
            <a:r>
              <a:rPr lang="nl-NL" dirty="0" err="1"/>
              <a:t>opdc</a:t>
            </a:r>
            <a:r>
              <a:rPr lang="nl-NL" dirty="0"/>
              <a:t> schakelklas havo-vwo</a:t>
            </a:r>
          </a:p>
        </p:txBody>
      </p:sp>
      <p:graphicFrame>
        <p:nvGraphicFramePr>
          <p:cNvPr id="4" name="Tijdelijke aanduiding voor inhoud 2">
            <a:extLst>
              <a:ext uri="{FF2B5EF4-FFF2-40B4-BE49-F238E27FC236}">
                <a16:creationId xmlns:a16="http://schemas.microsoft.com/office/drawing/2014/main" id="{97918330-A768-6FC4-8FA0-7DE7F55BEB9B}"/>
              </a:ext>
            </a:extLst>
          </p:cNvPr>
          <p:cNvGraphicFramePr>
            <a:graphicFrameLocks noGrp="1"/>
          </p:cNvGraphicFramePr>
          <p:nvPr>
            <p:ph idx="1"/>
            <p:extLst>
              <p:ext uri="{D42A27DB-BD31-4B8C-83A1-F6EECF244321}">
                <p14:modId xmlns:p14="http://schemas.microsoft.com/office/powerpoint/2010/main" val="3015244267"/>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882BA240-0935-8F37-C868-2AF531624EA8}"/>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0107" y="6003758"/>
            <a:ext cx="1292438" cy="914400"/>
          </a:xfrm>
          <a:prstGeom prst="rect">
            <a:avLst/>
          </a:prstGeom>
          <a:solidFill>
            <a:srgbClr val="FFFFFF"/>
          </a:solidFill>
        </p:spPr>
      </p:pic>
      <p:pic>
        <p:nvPicPr>
          <p:cNvPr id="7" name="Video 6">
            <a:hlinkClick r:id="" action="ppaction://media"/>
            <a:extLst>
              <a:ext uri="{FF2B5EF4-FFF2-40B4-BE49-F238E27FC236}">
                <a16:creationId xmlns:a16="http://schemas.microsoft.com/office/drawing/2014/main" id="{9097CBDA-B682-D515-CF04-1C8AC0F7B44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44329195"/>
      </p:ext>
    </p:extLst>
  </p:cSld>
  <p:clrMapOvr>
    <a:masterClrMapping/>
  </p:clrMapOvr>
  <mc:AlternateContent xmlns:mc="http://schemas.openxmlformats.org/markup-compatibility/2006">
    <mc:Choice xmlns:p14="http://schemas.microsoft.com/office/powerpoint/2010/main" Requires="p14">
      <p:transition spd="slow" p14:dur="2000" advTm="42072"/>
    </mc:Choice>
    <mc:Fallback>
      <p:transition spd="slow" advTm="42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29752875_TF67038823.potx" id="{2A4EA1EC-D28F-4F2B-A134-9F5FCA469666}" vid="{70DF46D5-D011-4536-9774-525B967FB43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53774DD30071409B88BB9F8E21A9A2" ma:contentTypeVersion="11" ma:contentTypeDescription="Een nieuw document maken." ma:contentTypeScope="" ma:versionID="579a0d5be5dd1020bbfe43e65d3464be">
  <xsd:schema xmlns:xsd="http://www.w3.org/2001/XMLSchema" xmlns:xs="http://www.w3.org/2001/XMLSchema" xmlns:p="http://schemas.microsoft.com/office/2006/metadata/properties" xmlns:ns2="c22fc204-3283-41b4-a01a-cdc4e2ac2b5a" xmlns:ns3="7b276ad0-b612-45fd-a734-7a941a353794" targetNamespace="http://schemas.microsoft.com/office/2006/metadata/properties" ma:root="true" ma:fieldsID="a8a10bf87cfe80fa78bd8ac99aa9f43d" ns2:_="" ns3:_="">
    <xsd:import namespace="c22fc204-3283-41b4-a01a-cdc4e2ac2b5a"/>
    <xsd:import namespace="7b276ad0-b612-45fd-a734-7a941a3537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2fc204-3283-41b4-a01a-cdc4e2ac2b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539569dd-14c4-4eba-986f-21ab828f42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276ad0-b612-45fd-a734-7a941a35379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4be93ea8-4a23-4c7b-a540-c77ef7b0832c}" ma:internalName="TaxCatchAll" ma:showField="CatchAllData" ma:web="7b276ad0-b612-45fd-a734-7a941a353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22fc204-3283-41b4-a01a-cdc4e2ac2b5a">
      <Terms xmlns="http://schemas.microsoft.com/office/infopath/2007/PartnerControls"/>
    </lcf76f155ced4ddcb4097134ff3c332f>
    <TaxCatchAll xmlns="7b276ad0-b612-45fd-a734-7a941a353794" xsi:nil="true"/>
  </documentManagement>
</p:properties>
</file>

<file path=customXml/itemProps1.xml><?xml version="1.0" encoding="utf-8"?>
<ds:datastoreItem xmlns:ds="http://schemas.openxmlformats.org/officeDocument/2006/customXml" ds:itemID="{BAED409D-D761-44D8-8125-D888C04D1BDB}">
  <ds:schemaRefs>
    <ds:schemaRef ds:uri="http://schemas.microsoft.com/sharepoint/v3/contenttype/forms"/>
  </ds:schemaRefs>
</ds:datastoreItem>
</file>

<file path=customXml/itemProps2.xml><?xml version="1.0" encoding="utf-8"?>
<ds:datastoreItem xmlns:ds="http://schemas.openxmlformats.org/officeDocument/2006/customXml" ds:itemID="{C4639756-E561-4C9B-B90D-C12D351ED285}"/>
</file>

<file path=customXml/itemProps3.xml><?xml version="1.0" encoding="utf-8"?>
<ds:datastoreItem xmlns:ds="http://schemas.openxmlformats.org/officeDocument/2006/customXml" ds:itemID="{903B9E78-595F-41AA-B8FF-1657B24A64F3}">
  <ds:schemaRefs>
    <ds:schemaRef ds:uri="71af3243-3dd4-4a8d-8c0d-dd76da1f02a5"/>
    <ds:schemaRef ds:uri="http://schemas.microsoft.com/office/infopath/2007/PartnerControls"/>
    <ds:schemaRef ds:uri="http://schemas.microsoft.com/office/2006/metadata/properties"/>
    <ds:schemaRef ds:uri="http://purl.org/dc/terms/"/>
    <ds:schemaRef ds:uri="http://purl.org/dc/elements/1.1/"/>
    <ds:schemaRef ds:uri="http://schemas.microsoft.com/office/2006/documentManagement/types"/>
    <ds:schemaRef ds:uri="16c05727-aa75-4e4a-9b5f-8a80a116589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Badge - Kinderopvang</Template>
  <TotalTime>5027</TotalTime>
  <Words>903</Words>
  <Application>Microsoft Office PowerPoint</Application>
  <PresentationFormat>Breedbeeld</PresentationFormat>
  <Paragraphs>47</Paragraphs>
  <Slides>10</Slides>
  <Notes>10</Notes>
  <HiddenSlides>0</HiddenSlides>
  <MMClips>10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10</vt:i4>
      </vt:variant>
    </vt:vector>
  </HeadingPairs>
  <TitlesOfParts>
    <vt:vector size="16" baseType="lpstr">
      <vt:lpstr>Aleo</vt:lpstr>
      <vt:lpstr>Arial</vt:lpstr>
      <vt:lpstr>Calibri</vt:lpstr>
      <vt:lpstr>Gill Sans MT</vt:lpstr>
      <vt:lpstr>Impact</vt:lpstr>
      <vt:lpstr>Badge</vt:lpstr>
      <vt:lpstr>Overstapprocedure VMBO 2024 en doorstroomwet</vt:lpstr>
      <vt:lpstr>De doorstroomwet</vt:lpstr>
      <vt:lpstr>Doorstroomwet belangrijke data</vt:lpstr>
      <vt:lpstr>Heroverwegingen nieuwe afspraken</vt:lpstr>
      <vt:lpstr>OKR’s en aanmelden</vt:lpstr>
      <vt:lpstr>Afwijzen op ondersteuningsbehoeftes</vt:lpstr>
      <vt:lpstr>Overstapprocedure vmbo leiden</vt:lpstr>
      <vt:lpstr>Werkgroep overstap vmbo leiden</vt:lpstr>
      <vt:lpstr>Bovenschoolse voorzieningen: OPDC Delta &amp; opdc schakelklas havo-vwo</vt:lpstr>
      <vt:lpstr>Loting en plaatsing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Save the date!</dc:title>
  <dc:creator>Nadia Daoudi</dc:creator>
  <cp:lastModifiedBy>Nadia Daoudi</cp:lastModifiedBy>
  <cp:revision>3</cp:revision>
  <cp:lastPrinted>2023-09-24T09:32:21Z</cp:lastPrinted>
  <dcterms:created xsi:type="dcterms:W3CDTF">2023-06-28T07:24:43Z</dcterms:created>
  <dcterms:modified xsi:type="dcterms:W3CDTF">2023-09-24T09:49:22Z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